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4" r:id="rId5"/>
    <p:sldId id="28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E605A7-F836-23D9-AC8C-E51F03EAD24A}" v="16" dt="2022-11-04T09:27:10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BC89EF96-8CEA-46FF-86C4-4CE0E7609802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4472C4"/>
          </a:solidFill>
        </a:fill>
      </a:tcStyle>
    </a:band1H>
    <a:band1V>
      <a:tcStyle>
        <a:tcBdr/>
        <a:fill>
          <a:solidFill>
            <a:srgbClr val="4472C4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5940675A-B579-460E-94D1-54222C63F5D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</a:tblStyle>
  <a:tblStyle styleId="{9DCAF9ED-07DC-4A11-8D7F-57B35C25682E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FFFFFF"/>
          </a:solidFill>
        </a:fill>
      </a:tcStyle>
    </a:wholeTbl>
    <a:band1H>
      <a:tcStyle>
        <a:tcBdr/>
        <a:fill>
          <a:solidFill>
            <a:srgbClr val="FCECE8"/>
          </a:solidFill>
        </a:fill>
      </a:tcStyle>
    </a:band1H>
    <a:band1V>
      <a:tcStyle>
        <a:tcBdr/>
        <a:fill>
          <a:solidFill>
            <a:srgbClr val="FCECE8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FFFFFF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ED7D31"/>
          </a:solidFill>
        </a:fill>
      </a:tcStyle>
    </a:firstRow>
  </a:tblStyle>
  <a:tblStyle styleId="{69CF1AB2-1976-4502-BF36-3FF5EA218861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1V>
      <a:tcStyle>
        <a:tcBdr/>
        <a:fill>
          <a:solidFill>
            <a:srgbClr val="CFD5EA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25402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9EBF5"/>
          </a:solidFill>
        </a:fill>
      </a:tcStyle>
    </a:lastRow>
    <a:firstRow>
      <a:tcTxStyle b="on">
        <a:font>
          <a:latin typeface=""/>
          <a:ea typeface=""/>
          <a:cs typeface=""/>
        </a:font>
      </a:tcTxStyle>
      <a:tcStyle>
        <a:tcBdr/>
        <a:fill>
          <a:solidFill>
            <a:srgbClr val="E9EBF5"/>
          </a:solidFill>
        </a:fill>
      </a:tcStyle>
    </a:firstRow>
  </a:tblStyle>
  <a:tblStyle styleId="{5DA37D80-6434-44D0-A028-1B22A696006F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wholeTbl>
    <a:band1H>
      <a:tcStyle>
        <a:tcBdr/>
        <a:fill>
          <a:solidFill>
            <a:srgbClr val="ED7D31"/>
          </a:solidFill>
        </a:fill>
      </a:tcStyle>
    </a:band1H>
    <a:band1V>
      <a:tcStyle>
        <a:tcBdr/>
        <a:fill>
          <a:solidFill>
            <a:srgbClr val="ED7D31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top>
        </a:tcBdr>
      </a:tcStyle>
    </a:lastRow>
    <a:firstRow>
      <a:tcTxStyle b="on">
        <a:font>
          <a:latin typeface=""/>
          <a:ea typeface=""/>
          <a:cs typeface=""/>
        </a:font>
      </a:tcTxStyle>
      <a:tcStyle>
        <a:tcBdr>
          <a:bottom>
            <a:ln w="25402" cap="flat" cmpd="sng" algn="ctr">
              <a:solidFill>
                <a:srgbClr val="ED7D3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AMAERE, Julien" userId="S::julien.delamaere@sulo.com::3d7362a2-09a5-439d-b25c-34b30b64b892" providerId="AD" clId="Web-{15E605A7-F836-23D9-AC8C-E51F03EAD24A}"/>
    <pc:docChg chg="modSld">
      <pc:chgData name="DELAMAERE, Julien" userId="S::julien.delamaere@sulo.com::3d7362a2-09a5-439d-b25c-34b30b64b892" providerId="AD" clId="Web-{15E605A7-F836-23D9-AC8C-E51F03EAD24A}" dt="2022-11-04T09:27:10.499" v="7" actId="20577"/>
      <pc:docMkLst>
        <pc:docMk/>
      </pc:docMkLst>
      <pc:sldChg chg="modSp">
        <pc:chgData name="DELAMAERE, Julien" userId="S::julien.delamaere@sulo.com::3d7362a2-09a5-439d-b25c-34b30b64b892" providerId="AD" clId="Web-{15E605A7-F836-23D9-AC8C-E51F03EAD24A}" dt="2022-11-04T09:27:10.499" v="7" actId="20577"/>
        <pc:sldMkLst>
          <pc:docMk/>
          <pc:sldMk cId="0" sldId="284"/>
        </pc:sldMkLst>
        <pc:spChg chg="mod">
          <ac:chgData name="DELAMAERE, Julien" userId="S::julien.delamaere@sulo.com::3d7362a2-09a5-439d-b25c-34b30b64b892" providerId="AD" clId="Web-{15E605A7-F836-23D9-AC8C-E51F03EAD24A}" dt="2022-11-04T09:27:10.499" v="7" actId="20577"/>
          <ac:spMkLst>
            <pc:docMk/>
            <pc:sldMk cId="0" sldId="284"/>
            <ac:spMk id="27" creationId="{EB7E5836-0A25-4586-97B8-F8F65B8055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BCA7593B-8567-42F1-986C-57DE78EE77B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5603ED1-72D0-48D2-9D03-1FD902ED295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ECB27B2-93F8-4178-839B-B4549BF9D1A1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D70843B1-62DF-4222-8B0C-463A87E25A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Espace réservé des notes 4">
            <a:extLst>
              <a:ext uri="{FF2B5EF4-FFF2-40B4-BE49-F238E27FC236}">
                <a16:creationId xmlns:a16="http://schemas.microsoft.com/office/drawing/2014/main" id="{923F32E6-90F8-4DDC-A290-44FAFEE7453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348BCA-BCB7-4519-825A-ED11CD4672D5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FAE744-93D7-4ADA-8FB2-8C9067C89C0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EAEFE3AE-91A5-4D47-9C04-B894EAB6EE7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91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fr-F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0605EA1-7B5B-425E-AA67-DD272A0B25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AF0BFFE-52B2-4546-BD32-3B8025BA517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Manque lien du film Biotime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17C2EC-B8A3-4083-B6AD-3EA4A2635CA6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290F0C-EA36-4AF8-AE51-E0963C76B95B}" type="slidenum">
              <a:t>1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03FD356-4932-41EB-BBF2-4CCC446F7DF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4A6FB64-4101-4B95-A3B8-4EEC4F716BD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fr-FR"/>
              <a:t>Manque lien du film Biotime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33BF8C-FC9D-43EA-AF1A-7F09B0B6819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C40C54B-5B7C-4A3C-848D-1DAF46247E74}" type="slidenum">
              <a:t>2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8">
            <a:extLst>
              <a:ext uri="{FF2B5EF4-FFF2-40B4-BE49-F238E27FC236}">
                <a16:creationId xmlns:a16="http://schemas.microsoft.com/office/drawing/2014/main" id="{CBC618A9-A627-4617-BB49-1F84991159F6}"/>
              </a:ext>
            </a:extLst>
          </p:cNvPr>
          <p:cNvGrpSpPr/>
          <p:nvPr/>
        </p:nvGrpSpPr>
        <p:grpSpPr>
          <a:xfrm>
            <a:off x="-329677" y="-59371"/>
            <a:ext cx="12515858" cy="6923800"/>
            <a:chOff x="-329677" y="-59371"/>
            <a:chExt cx="12515858" cy="6923800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47FCA6D-F6C0-456B-A508-C571E9330D1E}"/>
                </a:ext>
              </a:extLst>
            </p:cNvPr>
            <p:cNvSpPr/>
            <p:nvPr/>
          </p:nvSpPr>
          <p:spPr>
            <a:xfrm>
              <a:off x="-329677" y="1290913"/>
              <a:ext cx="9702798" cy="55735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8"/>
                <a:gd name="f4" fmla="val 1169"/>
                <a:gd name="f5" fmla="val 1752"/>
                <a:gd name="f6" fmla="val 928"/>
                <a:gd name="f7" fmla="val 1673"/>
                <a:gd name="f8" fmla="val 513"/>
                <a:gd name="f9" fmla="val 1487"/>
                <a:gd name="f10" fmla="val 334"/>
                <a:gd name="f11" fmla="val 1316"/>
                <a:gd name="f12" fmla="val 170"/>
                <a:gd name="f13" fmla="val 1099"/>
                <a:gd name="f14" fmla="val 43"/>
                <a:gd name="f15" fmla="val 860"/>
                <a:gd name="f16" fmla="val 22"/>
                <a:gd name="f17" fmla="val 621"/>
                <a:gd name="f18" fmla="val 341"/>
                <a:gd name="f19" fmla="val 128"/>
                <a:gd name="f20" fmla="val 199"/>
                <a:gd name="f21" fmla="val 318"/>
                <a:gd name="f22" fmla="val 586"/>
                <a:gd name="f23" fmla="val 184"/>
                <a:gd name="f24" fmla="val 965"/>
                <a:gd name="f25" fmla="val 399"/>
                <a:gd name="f26" fmla="val 1165"/>
                <a:gd name="f27" fmla="*/ f0 1 2038"/>
                <a:gd name="f28" fmla="*/ f1 1 1169"/>
                <a:gd name="f29" fmla="+- f4 0 f2"/>
                <a:gd name="f30" fmla="+- f3 0 f2"/>
                <a:gd name="f31" fmla="*/ f30 1 2038"/>
                <a:gd name="f32" fmla="*/ f29 1 1169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2038" h="116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0" y="f21"/>
                  </a:cubicBezTo>
                  <a:cubicBezTo>
                    <a:pt x="f2" y="f22"/>
                    <a:pt x="f23" y="f24"/>
                    <a:pt x="f25" y="f26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BFFA7861-A185-44C3-A699-ED547A2DDAE7}"/>
                </a:ext>
              </a:extLst>
            </p:cNvPr>
            <p:cNvSpPr/>
            <p:nvPr/>
          </p:nvSpPr>
          <p:spPr>
            <a:xfrm>
              <a:off x="670447" y="2010738"/>
              <a:ext cx="7373941" cy="484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49"/>
                <a:gd name="f4" fmla="val 1017"/>
                <a:gd name="f5" fmla="val 1025"/>
                <a:gd name="f6" fmla="val 1016"/>
                <a:gd name="f7" fmla="val 1223"/>
                <a:gd name="f8" fmla="val 971"/>
                <a:gd name="f9" fmla="val 857"/>
                <a:gd name="f10" fmla="val 1443"/>
                <a:gd name="f11" fmla="val 592"/>
                <a:gd name="f12" fmla="val 1344"/>
                <a:gd name="f13" fmla="val 344"/>
                <a:gd name="f14" fmla="val 1041"/>
                <a:gd name="f15" fmla="val 111"/>
                <a:gd name="f16" fmla="val 782"/>
                <a:gd name="f17" fmla="val 53"/>
                <a:gd name="f18" fmla="val 545"/>
                <a:gd name="f19" fmla="val 275"/>
                <a:gd name="f20" fmla="val 117"/>
                <a:gd name="f21" fmla="val 150"/>
                <a:gd name="f22" fmla="val 329"/>
                <a:gd name="f23" fmla="val 584"/>
                <a:gd name="f24" fmla="val 243"/>
                <a:gd name="f25" fmla="val 911"/>
                <a:gd name="f26" fmla="val 477"/>
                <a:gd name="f27" fmla="*/ f0 1 1549"/>
                <a:gd name="f28" fmla="*/ f1 1 1017"/>
                <a:gd name="f29" fmla="+- f4 0 f2"/>
                <a:gd name="f30" fmla="+- f3 0 f2"/>
                <a:gd name="f31" fmla="*/ f30 1 1549"/>
                <a:gd name="f32" fmla="*/ f29 1 101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549" h="1017">
                  <a:moveTo>
                    <a:pt x="f5" y="f6"/>
                  </a:moveTo>
                  <a:cubicBezTo>
                    <a:pt x="f7" y="f8"/>
                    <a:pt x="f3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2"/>
                    <a:pt x="f19" y="f20"/>
                    <a:pt x="f21" y="f22"/>
                  </a:cubicBezTo>
                  <a:cubicBezTo>
                    <a:pt x="f2" y="f23"/>
                    <a:pt x="f24" y="f25"/>
                    <a:pt x="f26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FBE9E920-158C-46DC-A782-9C48B47BFCBD}"/>
                </a:ext>
              </a:extLst>
            </p:cNvPr>
            <p:cNvSpPr/>
            <p:nvPr/>
          </p:nvSpPr>
          <p:spPr>
            <a:xfrm>
              <a:off x="251350" y="1780903"/>
              <a:ext cx="8035920" cy="50835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8"/>
                <a:gd name="f4" fmla="val 1066"/>
                <a:gd name="f5" fmla="val 1302"/>
                <a:gd name="f6" fmla="val 1416"/>
                <a:gd name="f7" fmla="val 1024"/>
                <a:gd name="f8" fmla="val 1551"/>
                <a:gd name="f9" fmla="val 962"/>
                <a:gd name="f10" fmla="val 1613"/>
                <a:gd name="f11" fmla="val 850"/>
                <a:gd name="f12" fmla="val 715"/>
                <a:gd name="f13" fmla="val 1606"/>
                <a:gd name="f14" fmla="val 575"/>
                <a:gd name="f15" fmla="val 1517"/>
                <a:gd name="f16" fmla="val 471"/>
                <a:gd name="f17" fmla="val 1336"/>
                <a:gd name="f18" fmla="val 258"/>
                <a:gd name="f19" fmla="val 1084"/>
                <a:gd name="f20" fmla="val 62"/>
                <a:gd name="f21" fmla="val 798"/>
                <a:gd name="f22" fmla="val 28"/>
                <a:gd name="f23" fmla="val 559"/>
                <a:gd name="f24" fmla="val 317"/>
                <a:gd name="f25" fmla="val 138"/>
                <a:gd name="f26" fmla="val 181"/>
                <a:gd name="f27" fmla="val 333"/>
                <a:gd name="f28" fmla="val 592"/>
                <a:gd name="f29" fmla="val 191"/>
                <a:gd name="f30" fmla="val 907"/>
                <a:gd name="f31" fmla="val 420"/>
                <a:gd name="f32" fmla="*/ f0 1 1688"/>
                <a:gd name="f33" fmla="*/ f1 1 1066"/>
                <a:gd name="f34" fmla="+- f4 0 f2"/>
                <a:gd name="f35" fmla="+- f3 0 f2"/>
                <a:gd name="f36" fmla="*/ f35 1 1688"/>
                <a:gd name="f37" fmla="*/ f34 1 1066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688" h="1066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3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"/>
                    <a:pt x="f24" y="f25"/>
                    <a:pt x="f26" y="f27"/>
                  </a:cubicBezTo>
                  <a:cubicBezTo>
                    <a:pt x="f2" y="f28"/>
                    <a:pt x="f29" y="f30"/>
                    <a:pt x="f31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A7874700-FFD7-43E8-AD25-84A0B5D579B6}"/>
                </a:ext>
              </a:extLst>
            </p:cNvPr>
            <p:cNvSpPr/>
            <p:nvPr/>
          </p:nvSpPr>
          <p:spPr>
            <a:xfrm>
              <a:off x="-1060" y="542348"/>
              <a:ext cx="10334621" cy="6322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71"/>
                <a:gd name="f4" fmla="val 1326"/>
                <a:gd name="f5" fmla="val 1873"/>
                <a:gd name="f6" fmla="val 1045"/>
                <a:gd name="f7" fmla="val 1825"/>
                <a:gd name="f8" fmla="val 678"/>
                <a:gd name="f9" fmla="val 1609"/>
                <a:gd name="f10" fmla="val 473"/>
                <a:gd name="f11" fmla="val 1406"/>
                <a:gd name="f12" fmla="val 281"/>
                <a:gd name="f13" fmla="val 1159"/>
                <a:gd name="f14" fmla="val 116"/>
                <a:gd name="f15" fmla="val 880"/>
                <a:gd name="f16" fmla="val 63"/>
                <a:gd name="f17" fmla="val 545"/>
                <a:gd name="f18" fmla="val 214"/>
                <a:gd name="f19" fmla="val 161"/>
                <a:gd name="f20" fmla="val 423"/>
                <a:gd name="f21" fmla="*/ f0 1 2171"/>
                <a:gd name="f22" fmla="*/ f1 1 1326"/>
                <a:gd name="f23" fmla="+- f4 0 f2"/>
                <a:gd name="f24" fmla="+- f3 0 f2"/>
                <a:gd name="f25" fmla="*/ f24 1 2171"/>
                <a:gd name="f26" fmla="*/ f23 1 1326"/>
                <a:gd name="f27" fmla="*/ 0 1 f25"/>
                <a:gd name="f28" fmla="*/ f3 1 f25"/>
                <a:gd name="f29" fmla="*/ 0 1 f26"/>
                <a:gd name="f30" fmla="*/ f4 1 f26"/>
                <a:gd name="f31" fmla="*/ f27 f21 1"/>
                <a:gd name="f32" fmla="*/ f28 f21 1"/>
                <a:gd name="f33" fmla="*/ f30 f22 1"/>
                <a:gd name="f34" fmla="*/ f29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2171" h="132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821C9478-F5AA-4CEB-B592-4A11E64AB9BF}"/>
                </a:ext>
              </a:extLst>
            </p:cNvPr>
            <p:cNvSpPr/>
            <p:nvPr/>
          </p:nvSpPr>
          <p:spPr>
            <a:xfrm>
              <a:off x="3703" y="6178747"/>
              <a:ext cx="504821" cy="6815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6"/>
                <a:gd name="f4" fmla="val 143"/>
                <a:gd name="f5" fmla="val 35"/>
                <a:gd name="f6" fmla="val 54"/>
                <a:gd name="f7" fmla="val 70"/>
                <a:gd name="f8" fmla="val 101"/>
                <a:gd name="f9" fmla="*/ f0 1 106"/>
                <a:gd name="f10" fmla="*/ f1 1 143"/>
                <a:gd name="f11" fmla="+- f4 0 f2"/>
                <a:gd name="f12" fmla="+- f3 0 f2"/>
                <a:gd name="f13" fmla="*/ f12 1 106"/>
                <a:gd name="f14" fmla="*/ f11 1 14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06" h="143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4764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2C9697C8-A48F-4EB0-A1AE-F6AF4900B680}"/>
                </a:ext>
              </a:extLst>
            </p:cNvPr>
            <p:cNvSpPr/>
            <p:nvPr/>
          </p:nvSpPr>
          <p:spPr>
            <a:xfrm>
              <a:off x="-1060" y="-59371"/>
              <a:ext cx="11091864" cy="6923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30"/>
                <a:gd name="f4" fmla="val 1452"/>
                <a:gd name="f5" fmla="val 2046"/>
                <a:gd name="f6" fmla="val 1153"/>
                <a:gd name="f7" fmla="val 2049"/>
                <a:gd name="f8" fmla="val 821"/>
                <a:gd name="f9" fmla="val 1813"/>
                <a:gd name="f10" fmla="val 601"/>
                <a:gd name="f11" fmla="val 1569"/>
                <a:gd name="f12" fmla="val 375"/>
                <a:gd name="f13" fmla="val 1282"/>
                <a:gd name="f14" fmla="val 179"/>
                <a:gd name="f15" fmla="val 956"/>
                <a:gd name="f16" fmla="val 97"/>
                <a:gd name="f17" fmla="val 572"/>
                <a:gd name="f18" fmla="val 292"/>
                <a:gd name="f19" fmla="val 101"/>
                <a:gd name="f20" fmla="val 366"/>
                <a:gd name="f21" fmla="*/ f0 1 2330"/>
                <a:gd name="f22" fmla="*/ f1 1 1452"/>
                <a:gd name="f23" fmla="+- f4 0 f2"/>
                <a:gd name="f24" fmla="+- f3 0 f2"/>
                <a:gd name="f25" fmla="*/ f24 1 2330"/>
                <a:gd name="f26" fmla="*/ f23 1 1452"/>
                <a:gd name="f27" fmla="*/ 0 1 f25"/>
                <a:gd name="f28" fmla="*/ f3 1 f25"/>
                <a:gd name="f29" fmla="*/ 0 1 f26"/>
                <a:gd name="f30" fmla="*/ f4 1 f26"/>
                <a:gd name="f31" fmla="*/ f27 f21 1"/>
                <a:gd name="f32" fmla="*/ f28 f21 1"/>
                <a:gd name="f33" fmla="*/ f30 f22 1"/>
                <a:gd name="f34" fmla="*/ f29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2330" h="1452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07DDA664-A4F8-4954-B8F7-A7E6C8A75D1A}"/>
                </a:ext>
              </a:extLst>
            </p:cNvPr>
            <p:cNvSpPr/>
            <p:nvPr/>
          </p:nvSpPr>
          <p:spPr>
            <a:xfrm>
              <a:off x="5426598" y="-1920"/>
              <a:ext cx="5788023" cy="68471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16"/>
                <a:gd name="f4" fmla="val 1436"/>
                <a:gd name="f5" fmla="val 1094"/>
                <a:gd name="f6" fmla="val 1114"/>
                <a:gd name="f7" fmla="val 904"/>
                <a:gd name="f8" fmla="val 770"/>
                <a:gd name="f9" fmla="val 709"/>
                <a:gd name="f10" fmla="val 551"/>
                <a:gd name="f11" fmla="val 509"/>
                <a:gd name="f12" fmla="val 327"/>
                <a:gd name="f13" fmla="val 274"/>
                <a:gd name="f14" fmla="val 127"/>
                <a:gd name="f15" fmla="*/ f0 1 1216"/>
                <a:gd name="f16" fmla="*/ f1 1 1436"/>
                <a:gd name="f17" fmla="+- f4 0 f2"/>
                <a:gd name="f18" fmla="+- f3 0 f2"/>
                <a:gd name="f19" fmla="*/ f18 1 1216"/>
                <a:gd name="f20" fmla="*/ f17 1 1436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216" h="143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FC297A5-10A8-4FB7-8C32-3153BC6F3668}"/>
                </a:ext>
              </a:extLst>
            </p:cNvPr>
            <p:cNvSpPr/>
            <p:nvPr/>
          </p:nvSpPr>
          <p:spPr>
            <a:xfrm>
              <a:off x="-1060" y="-1920"/>
              <a:ext cx="1057275" cy="6144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2"/>
                <a:gd name="f4" fmla="val 129"/>
                <a:gd name="f5" fmla="val 152"/>
                <a:gd name="f6" fmla="val 35"/>
                <a:gd name="f7" fmla="val 76"/>
                <a:gd name="f8" fmla="val 78"/>
                <a:gd name="f9" fmla="*/ f0 1 222"/>
                <a:gd name="f10" fmla="*/ f1 1 129"/>
                <a:gd name="f11" fmla="+- f4 0 f2"/>
                <a:gd name="f12" fmla="+- f3 0 f2"/>
                <a:gd name="f13" fmla="*/ f12 1 222"/>
                <a:gd name="f14" fmla="*/ f11 1 12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22" h="12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FAB49E20-90C4-49C8-A162-500BBDCB27F3}"/>
                </a:ext>
              </a:extLst>
            </p:cNvPr>
            <p:cNvSpPr/>
            <p:nvPr/>
          </p:nvSpPr>
          <p:spPr>
            <a:xfrm>
              <a:off x="5821893" y="-1920"/>
              <a:ext cx="5587998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4"/>
                <a:gd name="f4" fmla="val 1440"/>
                <a:gd name="f5" fmla="val 1067"/>
                <a:gd name="f6" fmla="val 1124"/>
                <a:gd name="f7" fmla="val 887"/>
                <a:gd name="f8" fmla="val 797"/>
                <a:gd name="f9" fmla="val 698"/>
                <a:gd name="f10" fmla="val 577"/>
                <a:gd name="f11" fmla="val 500"/>
                <a:gd name="f12" fmla="val 348"/>
                <a:gd name="f13" fmla="val 270"/>
                <a:gd name="f14" fmla="val 141"/>
                <a:gd name="f15" fmla="*/ f0 1 1174"/>
                <a:gd name="f16" fmla="*/ f1 1 1440"/>
                <a:gd name="f17" fmla="+- f4 0 f2"/>
                <a:gd name="f18" fmla="+- f3 0 f2"/>
                <a:gd name="f19" fmla="*/ f18 1 1174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74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7B64458-19C0-4542-BA90-85B6FBF219C6}"/>
                </a:ext>
              </a:extLst>
            </p:cNvPr>
            <p:cNvSpPr/>
            <p:nvPr/>
          </p:nvSpPr>
          <p:spPr>
            <a:xfrm>
              <a:off x="3703" y="-6702"/>
              <a:ext cx="595310" cy="3527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5"/>
                <a:gd name="f4" fmla="val 74"/>
                <a:gd name="f5" fmla="val 85"/>
                <a:gd name="f6" fmla="val 22"/>
                <a:gd name="f7" fmla="val 43"/>
                <a:gd name="f8" fmla="val 47"/>
                <a:gd name="f9" fmla="*/ f0 1 125"/>
                <a:gd name="f10" fmla="*/ f1 1 74"/>
                <a:gd name="f11" fmla="+- f4 0 f2"/>
                <a:gd name="f12" fmla="+- f3 0 f2"/>
                <a:gd name="f13" fmla="*/ f12 1 125"/>
                <a:gd name="f14" fmla="*/ f11 1 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5" h="74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81665977-8C69-44E7-9315-2100FE4AEB34}"/>
                </a:ext>
              </a:extLst>
            </p:cNvPr>
            <p:cNvSpPr/>
            <p:nvPr/>
          </p:nvSpPr>
          <p:spPr>
            <a:xfrm>
              <a:off x="6012390" y="-1920"/>
              <a:ext cx="5497509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5"/>
                <a:gd name="f4" fmla="val 1440"/>
                <a:gd name="f5" fmla="val 1056"/>
                <a:gd name="f6" fmla="val 1123"/>
                <a:gd name="f7" fmla="val 875"/>
                <a:gd name="f8" fmla="val 801"/>
                <a:gd name="f9" fmla="val 686"/>
                <a:gd name="f10" fmla="val 580"/>
                <a:gd name="f11" fmla="val 491"/>
                <a:gd name="f12" fmla="val 352"/>
                <a:gd name="f13" fmla="val 264"/>
                <a:gd name="f14" fmla="val 145"/>
                <a:gd name="f15" fmla="*/ f0 1 1155"/>
                <a:gd name="f16" fmla="*/ f1 1 1440"/>
                <a:gd name="f17" fmla="+- f4 0 f2"/>
                <a:gd name="f18" fmla="+- f3 0 f2"/>
                <a:gd name="f19" fmla="*/ f18 1 1155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55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A4E48787-5A4F-44E1-8777-445EEF4C00C1}"/>
                </a:ext>
              </a:extLst>
            </p:cNvPr>
            <p:cNvSpPr/>
            <p:nvPr/>
          </p:nvSpPr>
          <p:spPr>
            <a:xfrm>
              <a:off x="-1060" y="-1920"/>
              <a:ext cx="357192" cy="213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"/>
                <a:gd name="f4" fmla="val 45"/>
                <a:gd name="f5" fmla="val 50"/>
                <a:gd name="f6" fmla="val 14"/>
                <a:gd name="f7" fmla="val 25"/>
                <a:gd name="f8" fmla="val 29"/>
                <a:gd name="f9" fmla="*/ f0 1 75"/>
                <a:gd name="f10" fmla="*/ f1 1 45"/>
                <a:gd name="f11" fmla="+- f4 0 f2"/>
                <a:gd name="f12" fmla="+- f3 0 f2"/>
                <a:gd name="f13" fmla="*/ f12 1 75"/>
                <a:gd name="f14" fmla="*/ f11 1 4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5" h="45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3162E2DA-9021-4FE9-86A3-46C934C08284}"/>
                </a:ext>
              </a:extLst>
            </p:cNvPr>
            <p:cNvSpPr/>
            <p:nvPr/>
          </p:nvSpPr>
          <p:spPr>
            <a:xfrm>
              <a:off x="6210824" y="-6702"/>
              <a:ext cx="5522911" cy="6871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"/>
                <a:gd name="f4" fmla="val 1441"/>
                <a:gd name="f5" fmla="val 1053"/>
                <a:gd name="f6" fmla="val 1129"/>
                <a:gd name="f7" fmla="val 892"/>
                <a:gd name="f8" fmla="val 817"/>
                <a:gd name="f9" fmla="val 705"/>
                <a:gd name="f10" fmla="val 599"/>
                <a:gd name="f11" fmla="val 503"/>
                <a:gd name="f12" fmla="val 365"/>
                <a:gd name="f13" fmla="val 270"/>
                <a:gd name="f14" fmla="val 152"/>
                <a:gd name="f15" fmla="*/ f0 1 1160"/>
                <a:gd name="f16" fmla="*/ f1 1 1441"/>
                <a:gd name="f17" fmla="+- f4 0 f2"/>
                <a:gd name="f18" fmla="+- f3 0 f2"/>
                <a:gd name="f19" fmla="*/ f18 1 1160"/>
                <a:gd name="f20" fmla="*/ f17 1 1441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60" h="1441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9C252CD-B3FE-4B06-88F0-D7F7A34904E6}"/>
                </a:ext>
              </a:extLst>
            </p:cNvPr>
            <p:cNvSpPr/>
            <p:nvPr/>
          </p:nvSpPr>
          <p:spPr>
            <a:xfrm>
              <a:off x="6463235" y="-1920"/>
              <a:ext cx="5413376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37"/>
                <a:gd name="f4" fmla="val 1440"/>
                <a:gd name="f5" fmla="val 1040"/>
                <a:gd name="f6" fmla="val 1131"/>
                <a:gd name="f7" fmla="val 883"/>
                <a:gd name="f8" fmla="val 828"/>
                <a:gd name="f9" fmla="val 698"/>
                <a:gd name="f10" fmla="val 611"/>
                <a:gd name="f11" fmla="val 498"/>
                <a:gd name="f12" fmla="val 375"/>
                <a:gd name="f13" fmla="val 268"/>
                <a:gd name="f14" fmla="val 159"/>
                <a:gd name="f15" fmla="*/ f0 1 1137"/>
                <a:gd name="f16" fmla="*/ f1 1 1440"/>
                <a:gd name="f17" fmla="+- f4 0 f2"/>
                <a:gd name="f18" fmla="+- f3 0 f2"/>
                <a:gd name="f19" fmla="*/ f18 1 1137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37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78AE195B-188F-48DF-A132-3E01636F11FA}"/>
                </a:ext>
              </a:extLst>
            </p:cNvPr>
            <p:cNvSpPr/>
            <p:nvPr/>
          </p:nvSpPr>
          <p:spPr>
            <a:xfrm>
              <a:off x="6877577" y="-1920"/>
              <a:ext cx="5037136" cy="68615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58"/>
                <a:gd name="f4" fmla="val 1439"/>
                <a:gd name="f5" fmla="val 1011"/>
                <a:gd name="f6" fmla="val 1131"/>
                <a:gd name="f7" fmla="val 825"/>
                <a:gd name="f8" fmla="val 841"/>
                <a:gd name="f9" fmla="val 648"/>
                <a:gd name="f10" fmla="val 617"/>
                <a:gd name="f11" fmla="val 462"/>
                <a:gd name="f12" fmla="val 383"/>
                <a:gd name="f13" fmla="val 248"/>
                <a:gd name="f14" fmla="val 168"/>
                <a:gd name="f15" fmla="*/ f0 1 1058"/>
                <a:gd name="f16" fmla="*/ f1 1 1439"/>
                <a:gd name="f17" fmla="+- f4 0 f2"/>
                <a:gd name="f18" fmla="+- f3 0 f2"/>
                <a:gd name="f19" fmla="*/ f18 1 1058"/>
                <a:gd name="f20" fmla="*/ f17 1 1439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058" h="143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FF66AB43-5AB4-41A1-97AC-DFAA4075C280}"/>
                </a:ext>
              </a:extLst>
            </p:cNvPr>
            <p:cNvSpPr/>
            <p:nvPr/>
          </p:nvSpPr>
          <p:spPr>
            <a:xfrm>
              <a:off x="8768291" y="-1920"/>
              <a:ext cx="3417890" cy="2742066"/>
            </a:xfrm>
            <a:custGeom>
              <a:avLst/>
              <a:gdLst>
                <a:gd name="f0" fmla="val 360"/>
                <a:gd name="f1" fmla="val w"/>
                <a:gd name="f2" fmla="val h"/>
                <a:gd name="f3" fmla="val 0"/>
                <a:gd name="f4" fmla="val 718"/>
                <a:gd name="f5" fmla="val 575"/>
                <a:gd name="f6" fmla="val 500"/>
                <a:gd name="f7" fmla="val 260"/>
                <a:gd name="f8" fmla="val 163"/>
                <a:gd name="f9" fmla="*/ f1 1 718"/>
                <a:gd name="f10" fmla="*/ f2 1 575"/>
                <a:gd name="f11" fmla="+- f5 0 f3"/>
                <a:gd name="f12" fmla="+- f4 0 f3"/>
                <a:gd name="f13" fmla="*/ f12 1 718"/>
                <a:gd name="f14" fmla="*/ f11 1 575"/>
                <a:gd name="f15" fmla="*/ 0 1 f13"/>
                <a:gd name="f16" fmla="*/ f4 1 f13"/>
                <a:gd name="f17" fmla="*/ 0 1 f14"/>
                <a:gd name="f18" fmla="*/ f5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18" h="575">
                  <a:moveTo>
                    <a:pt x="f4" y="f5"/>
                  </a:moveTo>
                  <a:cubicBezTo>
                    <a:pt x="f6" y="f0"/>
                    <a:pt x="f7" y="f8"/>
                    <a:pt x="f3" y="f3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FD914290-A6BA-4E01-BE57-41E15D002ADE}"/>
                </a:ext>
              </a:extLst>
            </p:cNvPr>
            <p:cNvSpPr/>
            <p:nvPr/>
          </p:nvSpPr>
          <p:spPr>
            <a:xfrm>
              <a:off x="9235010" y="2871"/>
              <a:ext cx="2951161" cy="255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536"/>
                <a:gd name="f5" fmla="val 404"/>
                <a:gd name="f6" fmla="val 314"/>
                <a:gd name="f7" fmla="val 196"/>
                <a:gd name="f8" fmla="val 138"/>
                <a:gd name="f9" fmla="*/ f0 1 620"/>
                <a:gd name="f10" fmla="*/ f1 1 536"/>
                <a:gd name="f11" fmla="+- f4 0 f2"/>
                <a:gd name="f12" fmla="+- f3 0 f2"/>
                <a:gd name="f13" fmla="*/ f12 1 620"/>
                <a:gd name="f14" fmla="*/ f11 1 536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536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DD71DD7C-ADEE-48DE-8B9B-308A3CA87C96}"/>
                </a:ext>
              </a:extLst>
            </p:cNvPr>
            <p:cNvSpPr/>
            <p:nvPr/>
          </p:nvSpPr>
          <p:spPr>
            <a:xfrm>
              <a:off x="10020827" y="-1920"/>
              <a:ext cx="2165354" cy="1358268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455"/>
                <a:gd name="f5" fmla="val 285"/>
                <a:gd name="f6" fmla="val 153"/>
                <a:gd name="f7" fmla="val 85"/>
                <a:gd name="f8" fmla="val 308"/>
                <a:gd name="f9" fmla="*/ f1 1 455"/>
                <a:gd name="f10" fmla="*/ f2 1 285"/>
                <a:gd name="f11" fmla="+- f5 0 f3"/>
                <a:gd name="f12" fmla="+- f4 0 f3"/>
                <a:gd name="f13" fmla="*/ f12 1 455"/>
                <a:gd name="f14" fmla="*/ f11 1 285"/>
                <a:gd name="f15" fmla="*/ 0 1 f13"/>
                <a:gd name="f16" fmla="*/ f4 1 f13"/>
                <a:gd name="f17" fmla="*/ 0 1 f14"/>
                <a:gd name="f18" fmla="*/ f5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5" h="285">
                  <a:moveTo>
                    <a:pt x="f3" y="f3"/>
                  </a:moveTo>
                  <a:cubicBezTo>
                    <a:pt x="f6" y="f7"/>
                    <a:pt x="f8" y="f0"/>
                    <a:pt x="f4" y="f5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528A11DB-6D0B-4FAB-AF84-2E63443D4974}"/>
                </a:ext>
              </a:extLst>
            </p:cNvPr>
            <p:cNvSpPr/>
            <p:nvPr/>
          </p:nvSpPr>
          <p:spPr>
            <a:xfrm>
              <a:off x="11290828" y="-1920"/>
              <a:ext cx="895353" cy="5346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8"/>
                <a:gd name="f4" fmla="val 112"/>
                <a:gd name="f5" fmla="val 63"/>
                <a:gd name="f6" fmla="val 36"/>
                <a:gd name="f7" fmla="val 126"/>
                <a:gd name="f8" fmla="val 73"/>
                <a:gd name="f9" fmla="*/ f0 1 188"/>
                <a:gd name="f10" fmla="*/ f1 1 112"/>
                <a:gd name="f11" fmla="+- f4 0 f2"/>
                <a:gd name="f12" fmla="+- f3 0 f2"/>
                <a:gd name="f13" fmla="*/ f12 1 188"/>
                <a:gd name="f14" fmla="*/ f11 1 11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8" h="112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2" name="Group 8">
            <a:extLst>
              <a:ext uri="{FF2B5EF4-FFF2-40B4-BE49-F238E27FC236}">
                <a16:creationId xmlns:a16="http://schemas.microsoft.com/office/drawing/2014/main" id="{4FC6700C-A422-4461-B1D7-288C0DC8FA15}"/>
              </a:ext>
            </a:extLst>
          </p:cNvPr>
          <p:cNvGrpSpPr/>
          <p:nvPr/>
        </p:nvGrpSpPr>
        <p:grpSpPr>
          <a:xfrm>
            <a:off x="1669292" y="1186479"/>
            <a:ext cx="8848337" cy="4477872"/>
            <a:chOff x="1669292" y="1186479"/>
            <a:chExt cx="8848337" cy="4477872"/>
          </a:xfrm>
        </p:grpSpPr>
        <p:sp>
          <p:nvSpPr>
            <p:cNvPr id="23" name="Rectangle 38">
              <a:extLst>
                <a:ext uri="{FF2B5EF4-FFF2-40B4-BE49-F238E27FC236}">
                  <a16:creationId xmlns:a16="http://schemas.microsoft.com/office/drawing/2014/main" id="{CE50AE99-B029-4686-8F2D-B3A249DA63C4}"/>
                </a:ext>
              </a:extLst>
            </p:cNvPr>
            <p:cNvSpPr/>
            <p:nvPr/>
          </p:nvSpPr>
          <p:spPr>
            <a:xfrm>
              <a:off x="1674037" y="1186479"/>
              <a:ext cx="8843592" cy="716185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Isosceles Triangle 39">
              <a:extLst>
                <a:ext uri="{FF2B5EF4-FFF2-40B4-BE49-F238E27FC236}">
                  <a16:creationId xmlns:a16="http://schemas.microsoft.com/office/drawing/2014/main" id="{0C79319E-CC1A-4417-AC2E-EFB67E6D97F6}"/>
                </a:ext>
              </a:extLst>
            </p:cNvPr>
            <p:cNvSpPr/>
            <p:nvPr/>
          </p:nvSpPr>
          <p:spPr>
            <a:xfrm rot="10799991">
              <a:off x="5892384" y="5313286"/>
              <a:ext cx="407237" cy="3510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Rectangle 40">
              <a:extLst>
                <a:ext uri="{FF2B5EF4-FFF2-40B4-BE49-F238E27FC236}">
                  <a16:creationId xmlns:a16="http://schemas.microsoft.com/office/drawing/2014/main" id="{69B77327-406C-40EB-8373-FE47294B9BE0}"/>
                </a:ext>
              </a:extLst>
            </p:cNvPr>
            <p:cNvSpPr/>
            <p:nvPr/>
          </p:nvSpPr>
          <p:spPr>
            <a:xfrm>
              <a:off x="1669292" y="1991151"/>
              <a:ext cx="8845667" cy="3322198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00804868-FF97-465B-8398-E6217462F4D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759232" y="2075505"/>
            <a:ext cx="8679914" cy="1748725"/>
          </a:xfrm>
        </p:spPr>
        <p:txBody>
          <a:bodyPr bIns="0" anchor="b"/>
          <a:lstStyle>
            <a:lvl1pPr>
              <a:lnSpc>
                <a:spcPct val="80000"/>
              </a:lnSpc>
              <a:defRPr sz="54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77C9963A-27E9-4E94-98B2-5DC8FA722B5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759232" y="3906261"/>
            <a:ext cx="8673431" cy="1322588"/>
          </a:xfrm>
        </p:spPr>
        <p:txBody>
          <a:bodyPr tIns="0" anchorCtr="1"/>
          <a:lstStyle>
            <a:lvl1pPr marL="0" indent="0" algn="ctr">
              <a:lnSpc>
                <a:spcPct val="100000"/>
              </a:lnSpc>
              <a:buNone/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990123D3-4D7B-4160-A069-6770F6EECE6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8A5D42-9730-45AB-9E9B-C73F829C93AE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3725C3A6-2959-417D-A902-B1F79EE1DCA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anchorCtr="1"/>
          <a:lstStyle>
            <a:lvl1pPr algn="ctr">
              <a:defRPr/>
            </a:lvl1pPr>
          </a:lstStyle>
          <a:p>
            <a:pPr lvl="0"/>
            <a:endParaRPr lang="fr-FR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22456F0-4322-4A0B-94BE-1188CA384C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BBAD1C-C6AE-48BD-BD99-39BF948E9C5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49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>
            <a:extLst>
              <a:ext uri="{FF2B5EF4-FFF2-40B4-BE49-F238E27FC236}">
                <a16:creationId xmlns:a16="http://schemas.microsoft.com/office/drawing/2014/main" id="{A4AAA440-A22A-4DD9-9618-DE2662674BE6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092560BA-1BD6-4452-8062-5306BD737EF7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4D4528E-5A80-48DE-9156-7FBE372E3337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402B2B47-A558-44B2-B143-BC76C4D7A2D4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040E2D93-5266-4964-BB09-06E0E83F9355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B543892B-ED00-44B0-A385-B87C3A1B03B1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44DE3D55-52EB-4E30-BEB0-BBF89F399B1D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1CC483FD-3043-43D0-9CBC-CE20CB1CE072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BD1DB51E-0DBA-4FF5-B7B0-F5C63A4400F6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D41FADDC-30BD-428D-9E4D-B9EC19D263FC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9C38CCB-07D9-4E97-9881-9DE80B1CA1DC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B6E513BE-6A85-4A59-8F27-B423A1C0F856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23DD4120-8B42-4405-9B74-51B5E2A8A7AE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F272095B-225D-4513-A7A0-EA4B840684FD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E17D8D29-113D-45F3-B4E1-ED0F25A78330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3F1888D-2665-4485-AA0B-6ED56975F238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10EBA465-A30E-4272-9E8C-39F6E7D82572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7CA35C5E-F94D-42AA-BC7A-D5F0C72FBF14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05199C3-9570-415C-85B0-F74073B7C156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52CCA32F-16E2-4F86-9FC1-38D71B03C39C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AAEE29CD-9707-4B2E-B1F3-A36359F2CED9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36B5897F-89AC-4DBC-AB84-DCB1829F6798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4" name="Group 21">
            <a:extLst>
              <a:ext uri="{FF2B5EF4-FFF2-40B4-BE49-F238E27FC236}">
                <a16:creationId xmlns:a16="http://schemas.microsoft.com/office/drawing/2014/main" id="{F1A03E46-C0F1-4834-8F14-2D34E3464837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9CCDFDA9-4527-4BC8-B3D0-456AE040509C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24394AF1-7883-4E7D-811A-211091F0C2C2}"/>
                </a:ext>
              </a:extLst>
            </p:cNvPr>
            <p:cNvSpPr/>
            <p:nvPr/>
          </p:nvSpPr>
          <p:spPr>
            <a:xfrm rot="10799991">
              <a:off x="2482413" y="4897608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CB9C5D0F-B617-4D8D-B553-B0ED7322E7C4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60C20FF9-0899-4557-BF22-98A0259611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1" cy="245644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Vertical Text Placeholder 2">
            <a:extLst>
              <a:ext uri="{FF2B5EF4-FFF2-40B4-BE49-F238E27FC236}">
                <a16:creationId xmlns:a16="http://schemas.microsoft.com/office/drawing/2014/main" id="{9599C25E-02B5-4256-B1D3-584DEB3B16EC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5109987" y="794723"/>
            <a:ext cx="6275033" cy="525708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7EA96259-0679-455D-94EA-87B6423064D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C58B4C-D960-41C6-9CFD-F4F36FFDF840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01841ACD-BD13-4D1F-822A-67512E2521B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BF82095F-F705-433C-8AEA-0D5B09A8A89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F0058C-AD9F-4667-A091-2D191C8160E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691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4">
            <a:extLst>
              <a:ext uri="{FF2B5EF4-FFF2-40B4-BE49-F238E27FC236}">
                <a16:creationId xmlns:a16="http://schemas.microsoft.com/office/drawing/2014/main" id="{1F929C8E-D56D-47F3-A90F-B2F9FEFD9E58}"/>
              </a:ext>
            </a:extLst>
          </p:cNvPr>
          <p:cNvGrpSpPr/>
          <p:nvPr/>
        </p:nvGrpSpPr>
        <p:grpSpPr>
          <a:xfrm>
            <a:off x="0" y="0"/>
            <a:ext cx="12584108" cy="6853235"/>
            <a:chOff x="0" y="0"/>
            <a:chExt cx="12584108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EBD49D23-A2B7-4CC9-8FCE-BF5C778F6A58}"/>
                </a:ext>
              </a:extLst>
            </p:cNvPr>
            <p:cNvSpPr/>
            <p:nvPr/>
          </p:nvSpPr>
          <p:spPr>
            <a:xfrm flipH="1">
              <a:off x="6997702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8641F33-8447-4D96-A5DF-B21A7CA04020}"/>
                </a:ext>
              </a:extLst>
            </p:cNvPr>
            <p:cNvSpPr/>
            <p:nvPr/>
          </p:nvSpPr>
          <p:spPr>
            <a:xfrm flipH="1">
              <a:off x="0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1812BE43-C296-4516-926F-A518D92F8B7F}"/>
                </a:ext>
              </a:extLst>
            </p:cNvPr>
            <p:cNvSpPr/>
            <p:nvPr/>
          </p:nvSpPr>
          <p:spPr>
            <a:xfrm flipH="1">
              <a:off x="0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309BEF90-CE06-4A28-9E7B-2AD3182997FE}"/>
                </a:ext>
              </a:extLst>
            </p:cNvPr>
            <p:cNvSpPr/>
            <p:nvPr/>
          </p:nvSpPr>
          <p:spPr>
            <a:xfrm flipH="1">
              <a:off x="7369177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5CD1A5DF-9502-4718-B210-691BF5219223}"/>
                </a:ext>
              </a:extLst>
            </p:cNvPr>
            <p:cNvSpPr/>
            <p:nvPr/>
          </p:nvSpPr>
          <p:spPr>
            <a:xfrm flipH="1">
              <a:off x="0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53F07B86-84C8-4238-A2F7-5C221A945F19}"/>
                </a:ext>
              </a:extLst>
            </p:cNvPr>
            <p:cNvSpPr/>
            <p:nvPr/>
          </p:nvSpPr>
          <p:spPr>
            <a:xfrm flipH="1">
              <a:off x="4764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0E0A1AE-DC6E-482B-BE5C-8E6F7D782B77}"/>
                </a:ext>
              </a:extLst>
            </p:cNvPr>
            <p:cNvSpPr/>
            <p:nvPr/>
          </p:nvSpPr>
          <p:spPr>
            <a:xfrm flipH="1">
              <a:off x="7543800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E7AA94F-696E-4771-AE7C-D3F5508C0756}"/>
                </a:ext>
              </a:extLst>
            </p:cNvPr>
            <p:cNvSpPr/>
            <p:nvPr/>
          </p:nvSpPr>
          <p:spPr>
            <a:xfrm flipH="1">
              <a:off x="0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947DC1C9-194F-495E-A80F-025AF12C2894}"/>
                </a:ext>
              </a:extLst>
            </p:cNvPr>
            <p:cNvSpPr/>
            <p:nvPr/>
          </p:nvSpPr>
          <p:spPr>
            <a:xfrm flipH="1">
              <a:off x="0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FEDE04F-81AF-45F5-A57C-593A6FA1940E}"/>
                </a:ext>
              </a:extLst>
            </p:cNvPr>
            <p:cNvSpPr/>
            <p:nvPr/>
          </p:nvSpPr>
          <p:spPr>
            <a:xfrm flipH="1">
              <a:off x="7920039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41FA8E27-A3E4-4C30-A0F7-2F7814629CA1}"/>
                </a:ext>
              </a:extLst>
            </p:cNvPr>
            <p:cNvSpPr/>
            <p:nvPr/>
          </p:nvSpPr>
          <p:spPr>
            <a:xfrm flipH="1">
              <a:off x="0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3417AC58-EEAD-45A5-8239-296A432064E7}"/>
                </a:ext>
              </a:extLst>
            </p:cNvPr>
            <p:cNvSpPr/>
            <p:nvPr/>
          </p:nvSpPr>
          <p:spPr>
            <a:xfrm flipH="1">
              <a:off x="8047040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20E7CE3B-2F32-45CA-AB99-2A38185D5587}"/>
                </a:ext>
              </a:extLst>
            </p:cNvPr>
            <p:cNvSpPr/>
            <p:nvPr/>
          </p:nvSpPr>
          <p:spPr>
            <a:xfrm flipH="1">
              <a:off x="0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430ABE5-D7FC-4D88-82EC-9D806E0DD2F5}"/>
                </a:ext>
              </a:extLst>
            </p:cNvPr>
            <p:cNvSpPr/>
            <p:nvPr/>
          </p:nvSpPr>
          <p:spPr>
            <a:xfrm flipH="1">
              <a:off x="8261347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08232EAA-AAA8-4D6F-A375-173639341C56}"/>
                </a:ext>
              </a:extLst>
            </p:cNvPr>
            <p:cNvSpPr/>
            <p:nvPr/>
          </p:nvSpPr>
          <p:spPr>
            <a:xfrm flipH="1">
              <a:off x="0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F1DAFC69-ACCA-4AD9-A80A-023874EFF056}"/>
                </a:ext>
              </a:extLst>
            </p:cNvPr>
            <p:cNvSpPr/>
            <p:nvPr/>
          </p:nvSpPr>
          <p:spPr>
            <a:xfrm flipH="1">
              <a:off x="885031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2FA84D6C-86E4-4990-AF55-44FF85E323F5}"/>
                </a:ext>
              </a:extLst>
            </p:cNvPr>
            <p:cNvSpPr/>
            <p:nvPr/>
          </p:nvSpPr>
          <p:spPr>
            <a:xfrm flipH="1">
              <a:off x="8959848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1B708958-A078-460A-AE68-5D9803E99A45}"/>
                </a:ext>
              </a:extLst>
            </p:cNvPr>
            <p:cNvSpPr/>
            <p:nvPr/>
          </p:nvSpPr>
          <p:spPr>
            <a:xfrm flipH="1">
              <a:off x="10180636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8D8155BA-F2AD-4B11-A829-529BE2E0F318}"/>
                </a:ext>
              </a:extLst>
            </p:cNvPr>
            <p:cNvSpPr/>
            <p:nvPr/>
          </p:nvSpPr>
          <p:spPr>
            <a:xfrm flipH="1">
              <a:off x="10380661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19801899-6CA1-4B91-A9A1-99AA5774A092}"/>
                </a:ext>
              </a:extLst>
            </p:cNvPr>
            <p:cNvSpPr/>
            <p:nvPr/>
          </p:nvSpPr>
          <p:spPr>
            <a:xfrm flipH="1">
              <a:off x="11947522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59043914-D2CF-40E5-9B4E-A9224CF6E60C}"/>
                </a:ext>
              </a:extLst>
            </p:cNvPr>
            <p:cNvSpPr/>
            <p:nvPr/>
          </p:nvSpPr>
          <p:spPr>
            <a:xfrm flipH="1">
              <a:off x="10590215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4" name="Group 21">
            <a:extLst>
              <a:ext uri="{FF2B5EF4-FFF2-40B4-BE49-F238E27FC236}">
                <a16:creationId xmlns:a16="http://schemas.microsoft.com/office/drawing/2014/main" id="{0C064BA4-846E-4210-A2C3-C9145041246D}"/>
              </a:ext>
            </a:extLst>
          </p:cNvPr>
          <p:cNvGrpSpPr/>
          <p:nvPr/>
        </p:nvGrpSpPr>
        <p:grpSpPr>
          <a:xfrm>
            <a:off x="7718944" y="1699586"/>
            <a:ext cx="3674479" cy="3470421"/>
            <a:chOff x="7718944" y="1699586"/>
            <a:chExt cx="3674479" cy="3470421"/>
          </a:xfrm>
        </p:grpSpPr>
        <p:sp>
          <p:nvSpPr>
            <p:cNvPr id="25" name="Rectangle 22">
              <a:extLst>
                <a:ext uri="{FF2B5EF4-FFF2-40B4-BE49-F238E27FC236}">
                  <a16:creationId xmlns:a16="http://schemas.microsoft.com/office/drawing/2014/main" id="{BA309947-6F23-472E-9B78-98735554E1D3}"/>
                </a:ext>
              </a:extLst>
            </p:cNvPr>
            <p:cNvSpPr/>
            <p:nvPr/>
          </p:nvSpPr>
          <p:spPr>
            <a:xfrm>
              <a:off x="7718944" y="1699586"/>
              <a:ext cx="3674479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867283C2-89BE-4CC4-AAAA-FF65D7CFD79E}"/>
                </a:ext>
              </a:extLst>
            </p:cNvPr>
            <p:cNvSpPr/>
            <p:nvPr/>
          </p:nvSpPr>
          <p:spPr>
            <a:xfrm rot="10799991">
              <a:off x="9401220" y="4897608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angle 24">
              <a:extLst>
                <a:ext uri="{FF2B5EF4-FFF2-40B4-BE49-F238E27FC236}">
                  <a16:creationId xmlns:a16="http://schemas.microsoft.com/office/drawing/2014/main" id="{6EE0191A-E055-43D6-A409-D32CA6237E91}"/>
                </a:ext>
              </a:extLst>
            </p:cNvPr>
            <p:cNvSpPr/>
            <p:nvPr/>
          </p:nvSpPr>
          <p:spPr>
            <a:xfrm>
              <a:off x="7725143" y="2275658"/>
              <a:ext cx="3668280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Vertical Title 1">
            <a:extLst>
              <a:ext uri="{FF2B5EF4-FFF2-40B4-BE49-F238E27FC236}">
                <a16:creationId xmlns:a16="http://schemas.microsoft.com/office/drawing/2014/main" id="{205A04E5-4D8D-4B6E-AD7C-C3D9B98DE6C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807439" y="2349925"/>
            <a:ext cx="3501191" cy="2456444"/>
          </a:xfrm>
        </p:spPr>
        <p:txBody>
          <a:bodyPr vert="eaVert" anchorCtr="0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Vertical Text Placeholder 2">
            <a:extLst>
              <a:ext uri="{FF2B5EF4-FFF2-40B4-BE49-F238E27FC236}">
                <a16:creationId xmlns:a16="http://schemas.microsoft.com/office/drawing/2014/main" id="{50944AA5-00DC-44C8-83A9-4EE0DEFD3E8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02742" y="798444"/>
            <a:ext cx="6268623" cy="525730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C569670-D5D9-4471-AEE5-B26090F3D91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FBC370-106A-4F07-A74E-DF2986AB169A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405B9B2D-E3B5-42BE-94E0-96594F28B1F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9BD727C0-12EB-4CD6-B548-96E91C2465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0659C9-0CEA-4705-B874-94CEC67CEBF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06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>
            <a:extLst>
              <a:ext uri="{FF2B5EF4-FFF2-40B4-BE49-F238E27FC236}">
                <a16:creationId xmlns:a16="http://schemas.microsoft.com/office/drawing/2014/main" id="{12D88FBE-E775-48ED-858C-B299406131B8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D90CDD7F-363F-41CC-ADE6-7F020E7F0CAF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8C219F89-3F15-4790-9A2E-041B60555039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14A9B4A6-BF8F-475A-8868-824A0970144A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3DA9453C-8DAB-4772-B73C-647963F7CB53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4083E269-D2D2-4F91-8BDE-E1EE40B54C20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1E682750-6DBB-4082-B7EE-1526B9231F6D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FCA59786-E977-4B74-9F69-52E56CB52A38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84667E63-0446-40BC-A77D-6DA820FA3DF3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4F21A1F5-64BD-4869-8492-6E66F2FD2A4D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DC2E9B8C-4DE7-4B88-AEAA-B54193F9B587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050BF3E6-878A-4207-A58A-6BE478F5A133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6A7A031B-B3F7-4EF6-A637-F0CCD50943EF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B71662C8-11B0-41C2-810B-1093F4D412CD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8CA22BE2-F951-46DE-ACFF-E7EDECCD6FE5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5AA74B7F-9764-4A95-BBF5-5ADB1E78DC37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6C5B532B-1FA1-4ADC-B962-6EDBA9A607D2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0D7C1F59-620E-4F1E-9795-1355F845349A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3FB73A55-1D1A-4457-88B7-6C76E52179DE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734EE9BF-EAB0-45C9-A1C0-A9C813913842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CA5BC903-E00D-4585-8BD4-AE121A914D72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E69B8A23-C965-49A9-8694-712903BC45D7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4" name="Group 26">
            <a:extLst>
              <a:ext uri="{FF2B5EF4-FFF2-40B4-BE49-F238E27FC236}">
                <a16:creationId xmlns:a16="http://schemas.microsoft.com/office/drawing/2014/main" id="{A968E292-97C6-48CB-82D7-159893234666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30362BFC-B113-4F10-B957-357AB523D493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86A16AEF-5DC1-46E1-8CAD-56D100943165}"/>
                </a:ext>
              </a:extLst>
            </p:cNvPr>
            <p:cNvSpPr/>
            <p:nvPr/>
          </p:nvSpPr>
          <p:spPr>
            <a:xfrm rot="10799991">
              <a:off x="2482413" y="4897608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37856A2B-1BCD-4295-811D-231B87F1FEA1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9775D838-B0B5-41CC-95EF-DD17E9E3A6D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498979" cy="245644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E8E53531-9B27-4DF2-8071-889AF131AB2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18445" y="803181"/>
            <a:ext cx="6281873" cy="5248619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DA7D18B5-9A29-4BBB-91AC-FAA6ECA50B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9D250E-3953-4F21-808E-52C9150D83F7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E01BBDA-BC63-4406-A322-912CCB5D6C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04C5E628-90D0-45F3-A101-48EF2B6DF6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221F63-EE21-4F18-8572-D335C09823B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92129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>
            <a:extLst>
              <a:ext uri="{FF2B5EF4-FFF2-40B4-BE49-F238E27FC236}">
                <a16:creationId xmlns:a16="http://schemas.microsoft.com/office/drawing/2014/main" id="{FD4B68D4-6D3B-4BE7-996F-C4FA46DAC967}"/>
              </a:ext>
            </a:extLst>
          </p:cNvPr>
          <p:cNvGrpSpPr/>
          <p:nvPr/>
        </p:nvGrpSpPr>
        <p:grpSpPr>
          <a:xfrm>
            <a:off x="-329677" y="-59371"/>
            <a:ext cx="12515858" cy="6923800"/>
            <a:chOff x="-329677" y="-59371"/>
            <a:chExt cx="12515858" cy="6923800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3190E6C-1590-4D82-8C11-1E207968B2A2}"/>
                </a:ext>
              </a:extLst>
            </p:cNvPr>
            <p:cNvSpPr/>
            <p:nvPr/>
          </p:nvSpPr>
          <p:spPr>
            <a:xfrm>
              <a:off x="-329677" y="1290913"/>
              <a:ext cx="9702798" cy="55735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8"/>
                <a:gd name="f4" fmla="val 1169"/>
                <a:gd name="f5" fmla="val 1752"/>
                <a:gd name="f6" fmla="val 928"/>
                <a:gd name="f7" fmla="val 1673"/>
                <a:gd name="f8" fmla="val 513"/>
                <a:gd name="f9" fmla="val 1487"/>
                <a:gd name="f10" fmla="val 334"/>
                <a:gd name="f11" fmla="val 1316"/>
                <a:gd name="f12" fmla="val 170"/>
                <a:gd name="f13" fmla="val 1099"/>
                <a:gd name="f14" fmla="val 43"/>
                <a:gd name="f15" fmla="val 860"/>
                <a:gd name="f16" fmla="val 22"/>
                <a:gd name="f17" fmla="val 621"/>
                <a:gd name="f18" fmla="val 341"/>
                <a:gd name="f19" fmla="val 128"/>
                <a:gd name="f20" fmla="val 199"/>
                <a:gd name="f21" fmla="val 318"/>
                <a:gd name="f22" fmla="val 586"/>
                <a:gd name="f23" fmla="val 184"/>
                <a:gd name="f24" fmla="val 965"/>
                <a:gd name="f25" fmla="val 399"/>
                <a:gd name="f26" fmla="val 1165"/>
                <a:gd name="f27" fmla="*/ f0 1 2038"/>
                <a:gd name="f28" fmla="*/ f1 1 1169"/>
                <a:gd name="f29" fmla="+- f4 0 f2"/>
                <a:gd name="f30" fmla="+- f3 0 f2"/>
                <a:gd name="f31" fmla="*/ f30 1 2038"/>
                <a:gd name="f32" fmla="*/ f29 1 1169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2038" h="116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0" y="f21"/>
                  </a:cubicBezTo>
                  <a:cubicBezTo>
                    <a:pt x="f2" y="f22"/>
                    <a:pt x="f23" y="f24"/>
                    <a:pt x="f25" y="f26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1A860484-B740-4018-B745-A11F7A483D59}"/>
                </a:ext>
              </a:extLst>
            </p:cNvPr>
            <p:cNvSpPr/>
            <p:nvPr/>
          </p:nvSpPr>
          <p:spPr>
            <a:xfrm>
              <a:off x="670447" y="2010738"/>
              <a:ext cx="7373941" cy="484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49"/>
                <a:gd name="f4" fmla="val 1017"/>
                <a:gd name="f5" fmla="val 1025"/>
                <a:gd name="f6" fmla="val 1016"/>
                <a:gd name="f7" fmla="val 1223"/>
                <a:gd name="f8" fmla="val 971"/>
                <a:gd name="f9" fmla="val 857"/>
                <a:gd name="f10" fmla="val 1443"/>
                <a:gd name="f11" fmla="val 592"/>
                <a:gd name="f12" fmla="val 1344"/>
                <a:gd name="f13" fmla="val 344"/>
                <a:gd name="f14" fmla="val 1041"/>
                <a:gd name="f15" fmla="val 111"/>
                <a:gd name="f16" fmla="val 782"/>
                <a:gd name="f17" fmla="val 53"/>
                <a:gd name="f18" fmla="val 545"/>
                <a:gd name="f19" fmla="val 275"/>
                <a:gd name="f20" fmla="val 117"/>
                <a:gd name="f21" fmla="val 150"/>
                <a:gd name="f22" fmla="val 329"/>
                <a:gd name="f23" fmla="val 584"/>
                <a:gd name="f24" fmla="val 243"/>
                <a:gd name="f25" fmla="val 911"/>
                <a:gd name="f26" fmla="val 477"/>
                <a:gd name="f27" fmla="*/ f0 1 1549"/>
                <a:gd name="f28" fmla="*/ f1 1 1017"/>
                <a:gd name="f29" fmla="+- f4 0 f2"/>
                <a:gd name="f30" fmla="+- f3 0 f2"/>
                <a:gd name="f31" fmla="*/ f30 1 1549"/>
                <a:gd name="f32" fmla="*/ f29 1 101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549" h="1017">
                  <a:moveTo>
                    <a:pt x="f5" y="f6"/>
                  </a:moveTo>
                  <a:cubicBezTo>
                    <a:pt x="f7" y="f8"/>
                    <a:pt x="f3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2"/>
                    <a:pt x="f19" y="f20"/>
                    <a:pt x="f21" y="f22"/>
                  </a:cubicBezTo>
                  <a:cubicBezTo>
                    <a:pt x="f2" y="f23"/>
                    <a:pt x="f24" y="f25"/>
                    <a:pt x="f26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8FD0EFE6-1A7D-4B49-80E9-3FF2CCECBAEB}"/>
                </a:ext>
              </a:extLst>
            </p:cNvPr>
            <p:cNvSpPr/>
            <p:nvPr/>
          </p:nvSpPr>
          <p:spPr>
            <a:xfrm>
              <a:off x="251350" y="1780903"/>
              <a:ext cx="8035920" cy="50835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8"/>
                <a:gd name="f4" fmla="val 1066"/>
                <a:gd name="f5" fmla="val 1302"/>
                <a:gd name="f6" fmla="val 1416"/>
                <a:gd name="f7" fmla="val 1024"/>
                <a:gd name="f8" fmla="val 1551"/>
                <a:gd name="f9" fmla="val 962"/>
                <a:gd name="f10" fmla="val 1613"/>
                <a:gd name="f11" fmla="val 850"/>
                <a:gd name="f12" fmla="val 715"/>
                <a:gd name="f13" fmla="val 1606"/>
                <a:gd name="f14" fmla="val 575"/>
                <a:gd name="f15" fmla="val 1517"/>
                <a:gd name="f16" fmla="val 471"/>
                <a:gd name="f17" fmla="val 1336"/>
                <a:gd name="f18" fmla="val 258"/>
                <a:gd name="f19" fmla="val 1084"/>
                <a:gd name="f20" fmla="val 62"/>
                <a:gd name="f21" fmla="val 798"/>
                <a:gd name="f22" fmla="val 28"/>
                <a:gd name="f23" fmla="val 559"/>
                <a:gd name="f24" fmla="val 317"/>
                <a:gd name="f25" fmla="val 138"/>
                <a:gd name="f26" fmla="val 181"/>
                <a:gd name="f27" fmla="val 333"/>
                <a:gd name="f28" fmla="val 592"/>
                <a:gd name="f29" fmla="val 191"/>
                <a:gd name="f30" fmla="val 907"/>
                <a:gd name="f31" fmla="val 420"/>
                <a:gd name="f32" fmla="*/ f0 1 1688"/>
                <a:gd name="f33" fmla="*/ f1 1 1066"/>
                <a:gd name="f34" fmla="+- f4 0 f2"/>
                <a:gd name="f35" fmla="+- f3 0 f2"/>
                <a:gd name="f36" fmla="*/ f35 1 1688"/>
                <a:gd name="f37" fmla="*/ f34 1 1066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688" h="1066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3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"/>
                    <a:pt x="f24" y="f25"/>
                    <a:pt x="f26" y="f27"/>
                  </a:cubicBezTo>
                  <a:cubicBezTo>
                    <a:pt x="f2" y="f28"/>
                    <a:pt x="f29" y="f30"/>
                    <a:pt x="f31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230648C5-513A-4D03-AFC7-3D1ED6ED80D1}"/>
                </a:ext>
              </a:extLst>
            </p:cNvPr>
            <p:cNvSpPr/>
            <p:nvPr/>
          </p:nvSpPr>
          <p:spPr>
            <a:xfrm>
              <a:off x="-1060" y="542348"/>
              <a:ext cx="10334621" cy="6322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71"/>
                <a:gd name="f4" fmla="val 1326"/>
                <a:gd name="f5" fmla="val 1873"/>
                <a:gd name="f6" fmla="val 1045"/>
                <a:gd name="f7" fmla="val 1825"/>
                <a:gd name="f8" fmla="val 678"/>
                <a:gd name="f9" fmla="val 1609"/>
                <a:gd name="f10" fmla="val 473"/>
                <a:gd name="f11" fmla="val 1406"/>
                <a:gd name="f12" fmla="val 281"/>
                <a:gd name="f13" fmla="val 1159"/>
                <a:gd name="f14" fmla="val 116"/>
                <a:gd name="f15" fmla="val 880"/>
                <a:gd name="f16" fmla="val 63"/>
                <a:gd name="f17" fmla="val 545"/>
                <a:gd name="f18" fmla="val 214"/>
                <a:gd name="f19" fmla="val 161"/>
                <a:gd name="f20" fmla="val 423"/>
                <a:gd name="f21" fmla="*/ f0 1 2171"/>
                <a:gd name="f22" fmla="*/ f1 1 1326"/>
                <a:gd name="f23" fmla="+- f4 0 f2"/>
                <a:gd name="f24" fmla="+- f3 0 f2"/>
                <a:gd name="f25" fmla="*/ f24 1 2171"/>
                <a:gd name="f26" fmla="*/ f23 1 1326"/>
                <a:gd name="f27" fmla="*/ 0 1 f25"/>
                <a:gd name="f28" fmla="*/ f3 1 f25"/>
                <a:gd name="f29" fmla="*/ 0 1 f26"/>
                <a:gd name="f30" fmla="*/ f4 1 f26"/>
                <a:gd name="f31" fmla="*/ f27 f21 1"/>
                <a:gd name="f32" fmla="*/ f28 f21 1"/>
                <a:gd name="f33" fmla="*/ f30 f22 1"/>
                <a:gd name="f34" fmla="*/ f29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2171" h="132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C6CFA8B2-8605-46DF-8A44-226AEE9DF49B}"/>
                </a:ext>
              </a:extLst>
            </p:cNvPr>
            <p:cNvSpPr/>
            <p:nvPr/>
          </p:nvSpPr>
          <p:spPr>
            <a:xfrm>
              <a:off x="3703" y="6178747"/>
              <a:ext cx="504821" cy="6815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6"/>
                <a:gd name="f4" fmla="val 143"/>
                <a:gd name="f5" fmla="val 35"/>
                <a:gd name="f6" fmla="val 54"/>
                <a:gd name="f7" fmla="val 70"/>
                <a:gd name="f8" fmla="val 101"/>
                <a:gd name="f9" fmla="*/ f0 1 106"/>
                <a:gd name="f10" fmla="*/ f1 1 143"/>
                <a:gd name="f11" fmla="+- f4 0 f2"/>
                <a:gd name="f12" fmla="+- f3 0 f2"/>
                <a:gd name="f13" fmla="*/ f12 1 106"/>
                <a:gd name="f14" fmla="*/ f11 1 14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06" h="143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4764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C1F489C4-52CC-4FD2-9925-5DA5BDA11F2A}"/>
                </a:ext>
              </a:extLst>
            </p:cNvPr>
            <p:cNvSpPr/>
            <p:nvPr/>
          </p:nvSpPr>
          <p:spPr>
            <a:xfrm>
              <a:off x="-1060" y="-59371"/>
              <a:ext cx="11091864" cy="6923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30"/>
                <a:gd name="f4" fmla="val 1452"/>
                <a:gd name="f5" fmla="val 2046"/>
                <a:gd name="f6" fmla="val 1153"/>
                <a:gd name="f7" fmla="val 2049"/>
                <a:gd name="f8" fmla="val 821"/>
                <a:gd name="f9" fmla="val 1813"/>
                <a:gd name="f10" fmla="val 601"/>
                <a:gd name="f11" fmla="val 1569"/>
                <a:gd name="f12" fmla="val 375"/>
                <a:gd name="f13" fmla="val 1282"/>
                <a:gd name="f14" fmla="val 179"/>
                <a:gd name="f15" fmla="val 956"/>
                <a:gd name="f16" fmla="val 97"/>
                <a:gd name="f17" fmla="val 572"/>
                <a:gd name="f18" fmla="val 292"/>
                <a:gd name="f19" fmla="val 101"/>
                <a:gd name="f20" fmla="val 366"/>
                <a:gd name="f21" fmla="*/ f0 1 2330"/>
                <a:gd name="f22" fmla="*/ f1 1 1452"/>
                <a:gd name="f23" fmla="+- f4 0 f2"/>
                <a:gd name="f24" fmla="+- f3 0 f2"/>
                <a:gd name="f25" fmla="*/ f24 1 2330"/>
                <a:gd name="f26" fmla="*/ f23 1 1452"/>
                <a:gd name="f27" fmla="*/ 0 1 f25"/>
                <a:gd name="f28" fmla="*/ f3 1 f25"/>
                <a:gd name="f29" fmla="*/ 0 1 f26"/>
                <a:gd name="f30" fmla="*/ f4 1 f26"/>
                <a:gd name="f31" fmla="*/ f27 f21 1"/>
                <a:gd name="f32" fmla="*/ f28 f21 1"/>
                <a:gd name="f33" fmla="*/ f30 f22 1"/>
                <a:gd name="f34" fmla="*/ f29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2330" h="1452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BC8576B9-C8CF-444C-872A-EB8743FC78CF}"/>
                </a:ext>
              </a:extLst>
            </p:cNvPr>
            <p:cNvSpPr/>
            <p:nvPr/>
          </p:nvSpPr>
          <p:spPr>
            <a:xfrm>
              <a:off x="5426598" y="-1920"/>
              <a:ext cx="5788023" cy="68471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16"/>
                <a:gd name="f4" fmla="val 1436"/>
                <a:gd name="f5" fmla="val 1094"/>
                <a:gd name="f6" fmla="val 1114"/>
                <a:gd name="f7" fmla="val 904"/>
                <a:gd name="f8" fmla="val 770"/>
                <a:gd name="f9" fmla="val 709"/>
                <a:gd name="f10" fmla="val 551"/>
                <a:gd name="f11" fmla="val 509"/>
                <a:gd name="f12" fmla="val 327"/>
                <a:gd name="f13" fmla="val 274"/>
                <a:gd name="f14" fmla="val 127"/>
                <a:gd name="f15" fmla="*/ f0 1 1216"/>
                <a:gd name="f16" fmla="*/ f1 1 1436"/>
                <a:gd name="f17" fmla="+- f4 0 f2"/>
                <a:gd name="f18" fmla="+- f3 0 f2"/>
                <a:gd name="f19" fmla="*/ f18 1 1216"/>
                <a:gd name="f20" fmla="*/ f17 1 1436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216" h="143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4B67AD8D-4EA1-4272-9564-07A8686120E3}"/>
                </a:ext>
              </a:extLst>
            </p:cNvPr>
            <p:cNvSpPr/>
            <p:nvPr/>
          </p:nvSpPr>
          <p:spPr>
            <a:xfrm>
              <a:off x="-1060" y="-1920"/>
              <a:ext cx="1057275" cy="6144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2"/>
                <a:gd name="f4" fmla="val 129"/>
                <a:gd name="f5" fmla="val 152"/>
                <a:gd name="f6" fmla="val 35"/>
                <a:gd name="f7" fmla="val 76"/>
                <a:gd name="f8" fmla="val 78"/>
                <a:gd name="f9" fmla="*/ f0 1 222"/>
                <a:gd name="f10" fmla="*/ f1 1 129"/>
                <a:gd name="f11" fmla="+- f4 0 f2"/>
                <a:gd name="f12" fmla="+- f3 0 f2"/>
                <a:gd name="f13" fmla="*/ f12 1 222"/>
                <a:gd name="f14" fmla="*/ f11 1 12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22" h="12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3D8BE65D-624A-4553-A5BA-2E0B12771FFD}"/>
                </a:ext>
              </a:extLst>
            </p:cNvPr>
            <p:cNvSpPr/>
            <p:nvPr/>
          </p:nvSpPr>
          <p:spPr>
            <a:xfrm>
              <a:off x="5821893" y="-1920"/>
              <a:ext cx="5587998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4"/>
                <a:gd name="f4" fmla="val 1440"/>
                <a:gd name="f5" fmla="val 1067"/>
                <a:gd name="f6" fmla="val 1124"/>
                <a:gd name="f7" fmla="val 887"/>
                <a:gd name="f8" fmla="val 797"/>
                <a:gd name="f9" fmla="val 698"/>
                <a:gd name="f10" fmla="val 577"/>
                <a:gd name="f11" fmla="val 500"/>
                <a:gd name="f12" fmla="val 348"/>
                <a:gd name="f13" fmla="val 270"/>
                <a:gd name="f14" fmla="val 141"/>
                <a:gd name="f15" fmla="*/ f0 1 1174"/>
                <a:gd name="f16" fmla="*/ f1 1 1440"/>
                <a:gd name="f17" fmla="+- f4 0 f2"/>
                <a:gd name="f18" fmla="+- f3 0 f2"/>
                <a:gd name="f19" fmla="*/ f18 1 1174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74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67C92D91-DFC1-4F12-8190-9D3F757F88FD}"/>
                </a:ext>
              </a:extLst>
            </p:cNvPr>
            <p:cNvSpPr/>
            <p:nvPr/>
          </p:nvSpPr>
          <p:spPr>
            <a:xfrm>
              <a:off x="3703" y="-6702"/>
              <a:ext cx="595310" cy="3527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5"/>
                <a:gd name="f4" fmla="val 74"/>
                <a:gd name="f5" fmla="val 85"/>
                <a:gd name="f6" fmla="val 22"/>
                <a:gd name="f7" fmla="val 43"/>
                <a:gd name="f8" fmla="val 47"/>
                <a:gd name="f9" fmla="*/ f0 1 125"/>
                <a:gd name="f10" fmla="*/ f1 1 74"/>
                <a:gd name="f11" fmla="+- f4 0 f2"/>
                <a:gd name="f12" fmla="+- f3 0 f2"/>
                <a:gd name="f13" fmla="*/ f12 1 125"/>
                <a:gd name="f14" fmla="*/ f11 1 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5" h="74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9CBA4933-BB80-43AE-A8B6-ED5489BAA914}"/>
                </a:ext>
              </a:extLst>
            </p:cNvPr>
            <p:cNvSpPr/>
            <p:nvPr/>
          </p:nvSpPr>
          <p:spPr>
            <a:xfrm>
              <a:off x="6012390" y="-1920"/>
              <a:ext cx="5497509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5"/>
                <a:gd name="f4" fmla="val 1440"/>
                <a:gd name="f5" fmla="val 1056"/>
                <a:gd name="f6" fmla="val 1123"/>
                <a:gd name="f7" fmla="val 875"/>
                <a:gd name="f8" fmla="val 801"/>
                <a:gd name="f9" fmla="val 686"/>
                <a:gd name="f10" fmla="val 580"/>
                <a:gd name="f11" fmla="val 491"/>
                <a:gd name="f12" fmla="val 352"/>
                <a:gd name="f13" fmla="val 264"/>
                <a:gd name="f14" fmla="val 145"/>
                <a:gd name="f15" fmla="*/ f0 1 1155"/>
                <a:gd name="f16" fmla="*/ f1 1 1440"/>
                <a:gd name="f17" fmla="+- f4 0 f2"/>
                <a:gd name="f18" fmla="+- f3 0 f2"/>
                <a:gd name="f19" fmla="*/ f18 1 1155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55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0C236E53-69B4-41DD-AE1E-0B9FE7393EEF}"/>
                </a:ext>
              </a:extLst>
            </p:cNvPr>
            <p:cNvSpPr/>
            <p:nvPr/>
          </p:nvSpPr>
          <p:spPr>
            <a:xfrm>
              <a:off x="-1060" y="-1920"/>
              <a:ext cx="357192" cy="213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"/>
                <a:gd name="f4" fmla="val 45"/>
                <a:gd name="f5" fmla="val 50"/>
                <a:gd name="f6" fmla="val 14"/>
                <a:gd name="f7" fmla="val 25"/>
                <a:gd name="f8" fmla="val 29"/>
                <a:gd name="f9" fmla="*/ f0 1 75"/>
                <a:gd name="f10" fmla="*/ f1 1 45"/>
                <a:gd name="f11" fmla="+- f4 0 f2"/>
                <a:gd name="f12" fmla="+- f3 0 f2"/>
                <a:gd name="f13" fmla="*/ f12 1 75"/>
                <a:gd name="f14" fmla="*/ f11 1 4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5" h="45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B0FE93BC-95E7-47E4-9D1F-58A0C18EEE9E}"/>
                </a:ext>
              </a:extLst>
            </p:cNvPr>
            <p:cNvSpPr/>
            <p:nvPr/>
          </p:nvSpPr>
          <p:spPr>
            <a:xfrm>
              <a:off x="6210824" y="-6702"/>
              <a:ext cx="5522911" cy="6871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"/>
                <a:gd name="f4" fmla="val 1441"/>
                <a:gd name="f5" fmla="val 1053"/>
                <a:gd name="f6" fmla="val 1129"/>
                <a:gd name="f7" fmla="val 892"/>
                <a:gd name="f8" fmla="val 817"/>
                <a:gd name="f9" fmla="val 705"/>
                <a:gd name="f10" fmla="val 599"/>
                <a:gd name="f11" fmla="val 503"/>
                <a:gd name="f12" fmla="val 365"/>
                <a:gd name="f13" fmla="val 270"/>
                <a:gd name="f14" fmla="val 152"/>
                <a:gd name="f15" fmla="*/ f0 1 1160"/>
                <a:gd name="f16" fmla="*/ f1 1 1441"/>
                <a:gd name="f17" fmla="+- f4 0 f2"/>
                <a:gd name="f18" fmla="+- f3 0 f2"/>
                <a:gd name="f19" fmla="*/ f18 1 1160"/>
                <a:gd name="f20" fmla="*/ f17 1 1441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60" h="1441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4E46E789-A879-4F8C-82A4-D94380FBC523}"/>
                </a:ext>
              </a:extLst>
            </p:cNvPr>
            <p:cNvSpPr/>
            <p:nvPr/>
          </p:nvSpPr>
          <p:spPr>
            <a:xfrm>
              <a:off x="6463235" y="-1920"/>
              <a:ext cx="5413376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37"/>
                <a:gd name="f4" fmla="val 1440"/>
                <a:gd name="f5" fmla="val 1040"/>
                <a:gd name="f6" fmla="val 1131"/>
                <a:gd name="f7" fmla="val 883"/>
                <a:gd name="f8" fmla="val 828"/>
                <a:gd name="f9" fmla="val 698"/>
                <a:gd name="f10" fmla="val 611"/>
                <a:gd name="f11" fmla="val 498"/>
                <a:gd name="f12" fmla="val 375"/>
                <a:gd name="f13" fmla="val 268"/>
                <a:gd name="f14" fmla="val 159"/>
                <a:gd name="f15" fmla="*/ f0 1 1137"/>
                <a:gd name="f16" fmla="*/ f1 1 1440"/>
                <a:gd name="f17" fmla="+- f4 0 f2"/>
                <a:gd name="f18" fmla="+- f3 0 f2"/>
                <a:gd name="f19" fmla="*/ f18 1 1137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37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4A152BB-D3AE-4C89-B394-55C6627A7D6A}"/>
                </a:ext>
              </a:extLst>
            </p:cNvPr>
            <p:cNvSpPr/>
            <p:nvPr/>
          </p:nvSpPr>
          <p:spPr>
            <a:xfrm>
              <a:off x="6877577" y="-1920"/>
              <a:ext cx="5037136" cy="68615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58"/>
                <a:gd name="f4" fmla="val 1439"/>
                <a:gd name="f5" fmla="val 1011"/>
                <a:gd name="f6" fmla="val 1131"/>
                <a:gd name="f7" fmla="val 825"/>
                <a:gd name="f8" fmla="val 841"/>
                <a:gd name="f9" fmla="val 648"/>
                <a:gd name="f10" fmla="val 617"/>
                <a:gd name="f11" fmla="val 462"/>
                <a:gd name="f12" fmla="val 383"/>
                <a:gd name="f13" fmla="val 248"/>
                <a:gd name="f14" fmla="val 168"/>
                <a:gd name="f15" fmla="*/ f0 1 1058"/>
                <a:gd name="f16" fmla="*/ f1 1 1439"/>
                <a:gd name="f17" fmla="+- f4 0 f2"/>
                <a:gd name="f18" fmla="+- f3 0 f2"/>
                <a:gd name="f19" fmla="*/ f18 1 1058"/>
                <a:gd name="f20" fmla="*/ f17 1 1439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058" h="143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2A10FD0B-1B30-43FD-A696-F8B4D804983E}"/>
                </a:ext>
              </a:extLst>
            </p:cNvPr>
            <p:cNvSpPr/>
            <p:nvPr/>
          </p:nvSpPr>
          <p:spPr>
            <a:xfrm>
              <a:off x="8768291" y="-1920"/>
              <a:ext cx="3417890" cy="2742066"/>
            </a:xfrm>
            <a:custGeom>
              <a:avLst/>
              <a:gdLst>
                <a:gd name="f0" fmla="val 360"/>
                <a:gd name="f1" fmla="val w"/>
                <a:gd name="f2" fmla="val h"/>
                <a:gd name="f3" fmla="val 0"/>
                <a:gd name="f4" fmla="val 718"/>
                <a:gd name="f5" fmla="val 575"/>
                <a:gd name="f6" fmla="val 500"/>
                <a:gd name="f7" fmla="val 260"/>
                <a:gd name="f8" fmla="val 163"/>
                <a:gd name="f9" fmla="*/ f1 1 718"/>
                <a:gd name="f10" fmla="*/ f2 1 575"/>
                <a:gd name="f11" fmla="+- f5 0 f3"/>
                <a:gd name="f12" fmla="+- f4 0 f3"/>
                <a:gd name="f13" fmla="*/ f12 1 718"/>
                <a:gd name="f14" fmla="*/ f11 1 575"/>
                <a:gd name="f15" fmla="*/ 0 1 f13"/>
                <a:gd name="f16" fmla="*/ f4 1 f13"/>
                <a:gd name="f17" fmla="*/ 0 1 f14"/>
                <a:gd name="f18" fmla="*/ f5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18" h="575">
                  <a:moveTo>
                    <a:pt x="f4" y="f5"/>
                  </a:moveTo>
                  <a:cubicBezTo>
                    <a:pt x="f6" y="f0"/>
                    <a:pt x="f7" y="f8"/>
                    <a:pt x="f3" y="f3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00343182-3FED-4EFC-98A5-B604A2745F68}"/>
                </a:ext>
              </a:extLst>
            </p:cNvPr>
            <p:cNvSpPr/>
            <p:nvPr/>
          </p:nvSpPr>
          <p:spPr>
            <a:xfrm>
              <a:off x="9235010" y="2871"/>
              <a:ext cx="2951161" cy="255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536"/>
                <a:gd name="f5" fmla="val 404"/>
                <a:gd name="f6" fmla="val 314"/>
                <a:gd name="f7" fmla="val 196"/>
                <a:gd name="f8" fmla="val 138"/>
                <a:gd name="f9" fmla="*/ f0 1 620"/>
                <a:gd name="f10" fmla="*/ f1 1 536"/>
                <a:gd name="f11" fmla="+- f4 0 f2"/>
                <a:gd name="f12" fmla="+- f3 0 f2"/>
                <a:gd name="f13" fmla="*/ f12 1 620"/>
                <a:gd name="f14" fmla="*/ f11 1 536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536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DE838ED4-7709-4CA7-AAF8-DD19C16BC368}"/>
                </a:ext>
              </a:extLst>
            </p:cNvPr>
            <p:cNvSpPr/>
            <p:nvPr/>
          </p:nvSpPr>
          <p:spPr>
            <a:xfrm>
              <a:off x="10020827" y="-1920"/>
              <a:ext cx="2165354" cy="1358268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455"/>
                <a:gd name="f5" fmla="val 285"/>
                <a:gd name="f6" fmla="val 153"/>
                <a:gd name="f7" fmla="val 85"/>
                <a:gd name="f8" fmla="val 308"/>
                <a:gd name="f9" fmla="*/ f1 1 455"/>
                <a:gd name="f10" fmla="*/ f2 1 285"/>
                <a:gd name="f11" fmla="+- f5 0 f3"/>
                <a:gd name="f12" fmla="+- f4 0 f3"/>
                <a:gd name="f13" fmla="*/ f12 1 455"/>
                <a:gd name="f14" fmla="*/ f11 1 285"/>
                <a:gd name="f15" fmla="*/ 0 1 f13"/>
                <a:gd name="f16" fmla="*/ f4 1 f13"/>
                <a:gd name="f17" fmla="*/ 0 1 f14"/>
                <a:gd name="f18" fmla="*/ f5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5" h="285">
                  <a:moveTo>
                    <a:pt x="f3" y="f3"/>
                  </a:moveTo>
                  <a:cubicBezTo>
                    <a:pt x="f6" y="f7"/>
                    <a:pt x="f8" y="f0"/>
                    <a:pt x="f4" y="f5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E3DDA0AE-8E06-47A6-8710-E33D5268C118}"/>
                </a:ext>
              </a:extLst>
            </p:cNvPr>
            <p:cNvSpPr/>
            <p:nvPr/>
          </p:nvSpPr>
          <p:spPr>
            <a:xfrm>
              <a:off x="11290828" y="-1920"/>
              <a:ext cx="895353" cy="5346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8"/>
                <a:gd name="f4" fmla="val 112"/>
                <a:gd name="f5" fmla="val 63"/>
                <a:gd name="f6" fmla="val 36"/>
                <a:gd name="f7" fmla="val 126"/>
                <a:gd name="f8" fmla="val 73"/>
                <a:gd name="f9" fmla="*/ f0 1 188"/>
                <a:gd name="f10" fmla="*/ f1 1 112"/>
                <a:gd name="f11" fmla="+- f4 0 f2"/>
                <a:gd name="f12" fmla="+- f3 0 f2"/>
                <a:gd name="f13" fmla="*/ f12 1 188"/>
                <a:gd name="f14" fmla="*/ f11 1 11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8" h="112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2" name="Group 8">
            <a:extLst>
              <a:ext uri="{FF2B5EF4-FFF2-40B4-BE49-F238E27FC236}">
                <a16:creationId xmlns:a16="http://schemas.microsoft.com/office/drawing/2014/main" id="{DF93C90F-D1E5-4B86-8581-3FA860CFB6A3}"/>
              </a:ext>
            </a:extLst>
          </p:cNvPr>
          <p:cNvGrpSpPr/>
          <p:nvPr/>
        </p:nvGrpSpPr>
        <p:grpSpPr>
          <a:xfrm>
            <a:off x="3259543" y="1186479"/>
            <a:ext cx="5666143" cy="4477872"/>
            <a:chOff x="3259543" y="1186479"/>
            <a:chExt cx="5666143" cy="4477872"/>
          </a:xfrm>
        </p:grpSpPr>
        <p:sp>
          <p:nvSpPr>
            <p:cNvPr id="23" name="Rectangle 98">
              <a:extLst>
                <a:ext uri="{FF2B5EF4-FFF2-40B4-BE49-F238E27FC236}">
                  <a16:creationId xmlns:a16="http://schemas.microsoft.com/office/drawing/2014/main" id="{DA79AA52-B9F8-4058-BA27-867E818F6671}"/>
                </a:ext>
              </a:extLst>
            </p:cNvPr>
            <p:cNvSpPr/>
            <p:nvPr/>
          </p:nvSpPr>
          <p:spPr>
            <a:xfrm>
              <a:off x="3259543" y="1186479"/>
              <a:ext cx="5657877" cy="716185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Isosceles Triangle 39">
              <a:extLst>
                <a:ext uri="{FF2B5EF4-FFF2-40B4-BE49-F238E27FC236}">
                  <a16:creationId xmlns:a16="http://schemas.microsoft.com/office/drawing/2014/main" id="{6B442B1F-9FBA-414F-974D-5F01AA0E70A7}"/>
                </a:ext>
              </a:extLst>
            </p:cNvPr>
            <p:cNvSpPr/>
            <p:nvPr/>
          </p:nvSpPr>
          <p:spPr>
            <a:xfrm rot="10799991">
              <a:off x="5892384" y="5313286"/>
              <a:ext cx="407237" cy="35106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Rectangle 100">
              <a:extLst>
                <a:ext uri="{FF2B5EF4-FFF2-40B4-BE49-F238E27FC236}">
                  <a16:creationId xmlns:a16="http://schemas.microsoft.com/office/drawing/2014/main" id="{8897A7E5-11F2-4C4C-9833-F86FDCEF73A8}"/>
                </a:ext>
              </a:extLst>
            </p:cNvPr>
            <p:cNvSpPr/>
            <p:nvPr/>
          </p:nvSpPr>
          <p:spPr>
            <a:xfrm>
              <a:off x="3259543" y="1991151"/>
              <a:ext cx="5666143" cy="3322198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6" name="Title 1">
            <a:extLst>
              <a:ext uri="{FF2B5EF4-FFF2-40B4-BE49-F238E27FC236}">
                <a16:creationId xmlns:a16="http://schemas.microsoft.com/office/drawing/2014/main" id="{A829609F-5B75-40CA-9831-56FB1569034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4216" y="2074727"/>
            <a:ext cx="5490222" cy="1689390"/>
          </a:xfrm>
        </p:spPr>
        <p:txBody>
          <a:bodyPr bIns="0" anchor="b"/>
          <a:lstStyle>
            <a:lvl1pPr>
              <a:defRPr sz="44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062F63D5-4792-4FB9-B1DF-AB30B207BC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344216" y="3846853"/>
            <a:ext cx="5490222" cy="1383770"/>
          </a:xfrm>
        </p:spPr>
        <p:txBody>
          <a:bodyPr tIns="0" anchorCtr="1"/>
          <a:lstStyle>
            <a:lvl1pPr marL="0" indent="0" algn="ctr">
              <a:buNone/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DB4AD9E5-6D43-45C0-8837-3E9FEB67A41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827043-7B96-4FDD-813B-162CE5910A0E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CB37A2EF-AEFA-465F-8E6E-32AF4D2857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 anchorCtr="1"/>
          <a:lstStyle>
            <a:lvl1pPr algn="ctr">
              <a:defRPr/>
            </a:lvl1pPr>
          </a:lstStyle>
          <a:p>
            <a:pPr lvl="0"/>
            <a:endParaRPr lang="fr-FR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CD220640-81FD-4FD5-B220-805E2E9F1F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93152B-F378-44B2-93C0-E488AC4DFF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72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>
            <a:extLst>
              <a:ext uri="{FF2B5EF4-FFF2-40B4-BE49-F238E27FC236}">
                <a16:creationId xmlns:a16="http://schemas.microsoft.com/office/drawing/2014/main" id="{3945B6DB-5C59-4529-91D8-4F1DB776983A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3B66A7D6-7E97-4ABB-92B9-B15E9DC440E4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2C37E73C-BF44-4518-A0C4-ADF83C039E36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0E7BBA5-777C-4803-954F-5591B109F641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C126A074-AF5B-4F90-AC94-8718232F4AF0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E9F2F6F4-EAC3-45CA-A3CB-DD75903185A6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8495FFD8-098C-4988-A4C0-7E1242004231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C37D86B2-23F1-4D57-AE5A-A9FC53DCB845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114B1B1-C7A6-465E-8E03-82AD6DE71858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8073C0FF-F9F1-4F6B-8F5D-3DF16964F516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F847DC1-06A9-47C6-A6CA-28A094D7B9FF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BF3759D4-D294-48B3-91C0-EE0B1009CC2C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E364BD52-96A2-4306-91D1-532C5B96690D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D9F56532-7D95-47EC-9BE4-D33714C3117B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736E0786-E31E-4D00-9AE0-BCF8F872AB97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45A29AB-2CCE-403E-9AD0-FE0022F07B70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6D9E662C-BEA2-499A-9987-405832421856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B418EC1-42CC-49C1-B7F8-43CDF3595883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0269F25D-75D9-4D15-B19A-6B136CB8D792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74EF0D67-30C8-4AEF-BF38-8A788A3ABD46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333847EB-8CCC-4E44-812D-C024A151421C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137DD481-776C-4A38-BF37-7E3BB9D50FF6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4" name="Group 58">
            <a:extLst>
              <a:ext uri="{FF2B5EF4-FFF2-40B4-BE49-F238E27FC236}">
                <a16:creationId xmlns:a16="http://schemas.microsoft.com/office/drawing/2014/main" id="{CFAA2EF8-B22E-4528-9E27-EF0CB0D2E6B1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59">
              <a:extLst>
                <a:ext uri="{FF2B5EF4-FFF2-40B4-BE49-F238E27FC236}">
                  <a16:creationId xmlns:a16="http://schemas.microsoft.com/office/drawing/2014/main" id="{E4D72B1C-2409-446B-A0E1-7242094B0A1B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7D2FCEFC-77BF-43AE-8274-1F421EA5FC54}"/>
                </a:ext>
              </a:extLst>
            </p:cNvPr>
            <p:cNvSpPr/>
            <p:nvPr/>
          </p:nvSpPr>
          <p:spPr>
            <a:xfrm rot="10799991">
              <a:off x="2482413" y="4897608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angle 61">
              <a:extLst>
                <a:ext uri="{FF2B5EF4-FFF2-40B4-BE49-F238E27FC236}">
                  <a16:creationId xmlns:a16="http://schemas.microsoft.com/office/drawing/2014/main" id="{30BE79F8-460B-4187-AAB1-2FF1ED8837BC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4B9BCC28-0CB3-4A43-8D9D-78F7D1AC4F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997" y="2339666"/>
            <a:ext cx="3500826" cy="247006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82AFCABD-B4A6-4D7C-8172-EE0DDFC1D87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20877" y="803190"/>
            <a:ext cx="6269592" cy="23826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62E80387-7433-426E-BCEF-7508536E36B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18445" y="3672166"/>
            <a:ext cx="6272025" cy="238358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1" name="Date Placeholder 4">
            <a:extLst>
              <a:ext uri="{FF2B5EF4-FFF2-40B4-BE49-F238E27FC236}">
                <a16:creationId xmlns:a16="http://schemas.microsoft.com/office/drawing/2014/main" id="{870BFF91-217F-4C43-B054-6A1C10E65BD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05D13-17F9-4036-ACC5-268894C3B949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2" name="Footer Placeholder 5">
            <a:extLst>
              <a:ext uri="{FF2B5EF4-FFF2-40B4-BE49-F238E27FC236}">
                <a16:creationId xmlns:a16="http://schemas.microsoft.com/office/drawing/2014/main" id="{2113659B-DF4F-4146-B795-39D85B8FB8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1DA02458-9DB8-460B-8BE0-C76CD3305A6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064382-753B-49CB-B54C-B209AAF42B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54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>
            <a:extLst>
              <a:ext uri="{FF2B5EF4-FFF2-40B4-BE49-F238E27FC236}">
                <a16:creationId xmlns:a16="http://schemas.microsoft.com/office/drawing/2014/main" id="{F08F000E-A3D3-47F9-A9DC-EC5803FB8387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F07C2E00-6402-4F19-A798-3F6F996D9B60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98CE2214-7618-4AFA-A759-9841B1741445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6C3A82C3-34F5-4908-9353-B0BC6AAE50D2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3A8D5062-A5B3-4A95-9B9A-428B72093717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FF3872A6-1C01-4560-8195-BA8331308E42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AB5D5656-2F38-4D7C-B508-ACD884744CF8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3BA3201A-528A-4EAB-8544-717A5A34E4A7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17CB6803-DFC5-4BA9-B07E-CAE2283CAEEB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50D7C659-B31E-4FF3-8F57-9DC0A682F200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981146FB-DAC9-480A-AFED-9629DFE8FD02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36F4023C-662B-4245-841A-DD1BC1454C3E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D671AB3F-65E6-4F1F-901C-9B20B24E649A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C2D214AA-205F-4010-A3BD-406B988CE0B6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69DAA5C1-CA88-4BB3-BFC0-F15CB71378D4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98008E45-8CEC-4836-9B33-C9489E47FF18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6E8E76A7-F5F3-419D-BEE3-E729E14DFB90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205F37E7-6BFE-45CC-BC4A-6B0E456A8B1F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9115C974-93A7-472C-9955-98B705147AB6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D06F29F8-7A8D-4465-9E80-95480E8F58E3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AF342320-44DB-460F-A51B-3745A046972E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BD8EAD3B-F7F9-4AE0-B81F-C3CCD38970F4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4" name="Group 60">
            <a:extLst>
              <a:ext uri="{FF2B5EF4-FFF2-40B4-BE49-F238E27FC236}">
                <a16:creationId xmlns:a16="http://schemas.microsoft.com/office/drawing/2014/main" id="{CC1EC562-54A0-4669-A1B3-4737449008D5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61">
              <a:extLst>
                <a:ext uri="{FF2B5EF4-FFF2-40B4-BE49-F238E27FC236}">
                  <a16:creationId xmlns:a16="http://schemas.microsoft.com/office/drawing/2014/main" id="{AB73899B-BF71-4F87-AB89-404955735511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862E36E4-8393-420C-B935-A88FE0DC489D}"/>
                </a:ext>
              </a:extLst>
            </p:cNvPr>
            <p:cNvSpPr/>
            <p:nvPr/>
          </p:nvSpPr>
          <p:spPr>
            <a:xfrm rot="10799991">
              <a:off x="2482413" y="4897608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angle 63">
              <a:extLst>
                <a:ext uri="{FF2B5EF4-FFF2-40B4-BE49-F238E27FC236}">
                  <a16:creationId xmlns:a16="http://schemas.microsoft.com/office/drawing/2014/main" id="{C3F13405-A3F4-446E-AA41-A8462A2452D0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70175A75-7E35-4765-887C-2D1A4BEEF6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997" y="2363916"/>
            <a:ext cx="3500826" cy="2460494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409CCC-4BEE-479E-AC7D-CECC999F5B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125138" y="803181"/>
            <a:ext cx="6265084" cy="6858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F81B0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Content Placeholder 3">
            <a:extLst>
              <a:ext uri="{FF2B5EF4-FFF2-40B4-BE49-F238E27FC236}">
                <a16:creationId xmlns:a16="http://schemas.microsoft.com/office/drawing/2014/main" id="{A6C73574-8B0F-428C-8611-085C284F3BB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25303" y="1488981"/>
            <a:ext cx="6264353" cy="16968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6673B8C1-8C4F-413B-AB12-B963DE73470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5118655" y="3665884"/>
            <a:ext cx="6264417" cy="6858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buNone/>
              <a:defRPr sz="2200" cap="all">
                <a:solidFill>
                  <a:srgbClr val="F81B02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2" name="Content Placeholder 5">
            <a:extLst>
              <a:ext uri="{FF2B5EF4-FFF2-40B4-BE49-F238E27FC236}">
                <a16:creationId xmlns:a16="http://schemas.microsoft.com/office/drawing/2014/main" id="{6249DB30-20C7-4ADF-ADFC-AD382A20C5E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5118445" y="4351684"/>
            <a:ext cx="6265587" cy="17040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3" name="Date Placeholder 6">
            <a:extLst>
              <a:ext uri="{FF2B5EF4-FFF2-40B4-BE49-F238E27FC236}">
                <a16:creationId xmlns:a16="http://schemas.microsoft.com/office/drawing/2014/main" id="{C4D7D3C1-D838-44DA-A8C1-CCD1C4AEFA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9293C6-32BB-4122-8B4C-62C98E675FDC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2AD8F8D3-55ED-4761-93E6-E8354DB421B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5" name="Slide Number Placeholder 8">
            <a:extLst>
              <a:ext uri="{FF2B5EF4-FFF2-40B4-BE49-F238E27FC236}">
                <a16:creationId xmlns:a16="http://schemas.microsoft.com/office/drawing/2014/main" id="{57B79D7C-AA2D-4097-89B6-B393D5FFE7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2758F3-77F8-4127-8607-C019939E557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301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6">
            <a:extLst>
              <a:ext uri="{FF2B5EF4-FFF2-40B4-BE49-F238E27FC236}">
                <a16:creationId xmlns:a16="http://schemas.microsoft.com/office/drawing/2014/main" id="{74E1C976-7E26-490F-9037-D49F47A55B85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72C38B11-3F95-4750-8E6E-28558D544489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F9291F5D-E021-4E3E-8A89-B6428EA1E7C7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64E59C2E-02C7-4BB4-B1BD-180EA0385721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B2BB4B2B-D67C-48AB-ABC4-BF0EF250B0E5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50059968-0CD2-4F5D-9654-AC4BE04FCBA2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773DB806-4067-4F93-ACEC-14B833D89DA9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72BB84FE-E98C-4146-A002-9F6E1CC95326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FFE5A03D-B580-448E-A9CC-225FC1E9FDA3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865A4908-A11A-4EDB-9EE2-361CC5F292C4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14FEDFCE-E4B3-4F99-95F3-33BF0AE290C1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AAD70ABE-5474-4FBA-AA81-64EBE8CA046C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34D06265-7F23-45BF-AA74-9ED6B6768059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B8A26DF8-012E-469D-9216-FC43823DC4D6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0312E450-788E-4760-A392-FD210C8A62EA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CFB84BC4-C98F-4B5E-AED9-3EBA50A3E7A2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B546388-799B-4AFF-8EEA-10F0666EF69D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9E199F00-9AD7-48CD-864F-4A800A3D19C8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415F07E2-E45C-40DD-9F04-AA7785381A26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77EC821E-6637-46C1-A26E-8BF0710C8116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57AAB3B9-760C-41C2-9E9D-AA8E61ECB3DE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2751D341-D2CF-4341-BEE9-BF80DB8FA47E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C094181-4107-446C-8860-087A732FD207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8EC61B2-630D-4C05-A519-D1D7194AE9FC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10BEC647-EA8A-4681-9038-76C589BEF796}"/>
                </a:ext>
              </a:extLst>
            </p:cNvPr>
            <p:cNvSpPr/>
            <p:nvPr/>
          </p:nvSpPr>
          <p:spPr>
            <a:xfrm rot="10799991">
              <a:off x="2482413" y="4897608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00F41AA-25B2-4246-AA72-04C30B012B91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552B27E0-9D88-4240-8D47-98981EB114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49925"/>
            <a:ext cx="3501191" cy="245644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Date Placeholder 2">
            <a:extLst>
              <a:ext uri="{FF2B5EF4-FFF2-40B4-BE49-F238E27FC236}">
                <a16:creationId xmlns:a16="http://schemas.microsoft.com/office/drawing/2014/main" id="{8EDBBB9E-6C65-4F5F-84C9-5224E1810F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AB8623-37CA-4B4F-AE2B-C8BA802ECF91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ABEE4E4A-AD86-43A5-831A-86BB0AC398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C0F859A9-848E-4ADB-A69F-CC872AEB92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55E8AF-3C0D-4FF1-8DB1-F21AA78954D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31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2794-BE2A-4B1B-ACC0-B0F02F5449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E851C8-721C-4E50-931D-FD1748D91331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096B37-D6A4-4115-86F6-F1EC7C2347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E865A2-C53B-48F2-B632-3C9B8D946C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4BE20B-8A72-4E1C-9883-F7925092BC7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61447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3">
            <a:extLst>
              <a:ext uri="{FF2B5EF4-FFF2-40B4-BE49-F238E27FC236}">
                <a16:creationId xmlns:a16="http://schemas.microsoft.com/office/drawing/2014/main" id="{AA2A4A5F-72D8-45EB-B7F9-FA065BD771DE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9EADFC30-7B79-4FFF-868D-46FED6948711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7E33793E-E6B6-48FD-B38C-FBA5C91C9DBE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E072AFA6-AFAD-487E-9130-3786EE9D95A3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8E2CA5BB-DBB7-4B86-AF69-5947A4525BAC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AC8F2E0A-031D-4854-9B62-55658AA35402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31CD423D-2B79-490E-9EE6-725CE16ABAB1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C87D9CCE-A1DE-4F84-978F-A14965066751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05CD5B52-1518-4A9F-A85B-24DE2D7CAAF0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C1ACC4EB-9E4E-4F85-B982-47B604ABDACD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66DD4C79-A05E-4B79-93B9-6AA854F0ADE9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D0759EC7-5C5A-4BCF-B5E8-EFDAA65B92F0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910283EF-D934-4B00-85B0-A44EFD70B8BB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0F176370-DAE7-4C85-976A-34744080BBAD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B97F141F-5177-4F3B-A78B-B4E1A89BE08B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E2995795-C267-40AF-8DA9-F13465838527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2AF97041-FF8D-4329-A870-09C4D0A9D47A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7995EEA1-06F2-45CE-893D-E65E15DF30A2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2A5815FC-7FE5-4361-B970-23B6C5B90169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8E7957B2-B77B-4566-AED5-326D83063BC8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4">
              <a:extLst>
                <a:ext uri="{FF2B5EF4-FFF2-40B4-BE49-F238E27FC236}">
                  <a16:creationId xmlns:a16="http://schemas.microsoft.com/office/drawing/2014/main" id="{ED119D13-9AC7-4716-8CBD-ED4FFF82A405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FF77F2CC-1B75-4CCD-820A-BD216B8CE7C1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4" name="Group 20">
            <a:extLst>
              <a:ext uri="{FF2B5EF4-FFF2-40B4-BE49-F238E27FC236}">
                <a16:creationId xmlns:a16="http://schemas.microsoft.com/office/drawing/2014/main" id="{35E7AEE7-8951-4DD1-BA4C-2C7492B91136}"/>
              </a:ext>
            </a:extLst>
          </p:cNvPr>
          <p:cNvGrpSpPr/>
          <p:nvPr/>
        </p:nvGrpSpPr>
        <p:grpSpPr>
          <a:xfrm>
            <a:off x="800145" y="1699586"/>
            <a:ext cx="3674479" cy="3470421"/>
            <a:chOff x="800145" y="1699586"/>
            <a:chExt cx="3674479" cy="3470421"/>
          </a:xfrm>
        </p:grpSpPr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554AE8B3-956E-4D75-85DE-273126A98D14}"/>
                </a:ext>
              </a:extLst>
            </p:cNvPr>
            <p:cNvSpPr/>
            <p:nvPr/>
          </p:nvSpPr>
          <p:spPr>
            <a:xfrm>
              <a:off x="800145" y="1699586"/>
              <a:ext cx="3674479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Isosceles Triangle 22">
              <a:extLst>
                <a:ext uri="{FF2B5EF4-FFF2-40B4-BE49-F238E27FC236}">
                  <a16:creationId xmlns:a16="http://schemas.microsoft.com/office/drawing/2014/main" id="{DFFDB791-F41F-4482-A4AE-F2F778858D59}"/>
                </a:ext>
              </a:extLst>
            </p:cNvPr>
            <p:cNvSpPr/>
            <p:nvPr/>
          </p:nvSpPr>
          <p:spPr>
            <a:xfrm rot="10799991">
              <a:off x="2482413" y="4897608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7" name="Rectangle 32">
              <a:extLst>
                <a:ext uri="{FF2B5EF4-FFF2-40B4-BE49-F238E27FC236}">
                  <a16:creationId xmlns:a16="http://schemas.microsoft.com/office/drawing/2014/main" id="{DD497229-2133-4368-B911-068933A44C69}"/>
                </a:ext>
              </a:extLst>
            </p:cNvPr>
            <p:cNvSpPr/>
            <p:nvPr/>
          </p:nvSpPr>
          <p:spPr>
            <a:xfrm>
              <a:off x="806336" y="2275658"/>
              <a:ext cx="3668280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8" name="Title 1">
            <a:extLst>
              <a:ext uri="{FF2B5EF4-FFF2-40B4-BE49-F238E27FC236}">
                <a16:creationId xmlns:a16="http://schemas.microsoft.com/office/drawing/2014/main" id="{0E59BF72-425E-42E4-918C-C50E41B242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8632" y="2352028"/>
            <a:ext cx="3501201" cy="1223293"/>
          </a:xfrm>
        </p:spPr>
        <p:txBody>
          <a:bodyPr bIns="0" anchor="b">
            <a:no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CFD37E52-9227-488D-AE00-4EEA3D9C51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09987" y="802806"/>
            <a:ext cx="6275033" cy="5249936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8873676F-BC99-46D7-805D-BE6784C7D9A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8632" y="3580186"/>
            <a:ext cx="3501201" cy="1221162"/>
          </a:xfrm>
        </p:spPr>
        <p:txBody>
          <a:bodyPr anchorCtr="1"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Date Placeholder 4">
            <a:extLst>
              <a:ext uri="{FF2B5EF4-FFF2-40B4-BE49-F238E27FC236}">
                <a16:creationId xmlns:a16="http://schemas.microsoft.com/office/drawing/2014/main" id="{123E2861-7B79-4483-B0D4-95694FFA104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4B24C5-98A8-4477-8887-1450F86FD300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2" name="Footer Placeholder 5">
            <a:extLst>
              <a:ext uri="{FF2B5EF4-FFF2-40B4-BE49-F238E27FC236}">
                <a16:creationId xmlns:a16="http://schemas.microsoft.com/office/drawing/2014/main" id="{94FCDB84-26CE-4070-B7C8-37849406AE2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60DF67D0-5E0F-4D1B-BC05-E471F9E6831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A70B1B-92F0-4C6F-99EA-3AAEC5FD226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5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2">
            <a:extLst>
              <a:ext uri="{FF2B5EF4-FFF2-40B4-BE49-F238E27FC236}">
                <a16:creationId xmlns:a16="http://schemas.microsoft.com/office/drawing/2014/main" id="{A2349413-08E1-4903-A0B4-BC3DDB11F48D}"/>
              </a:ext>
            </a:extLst>
          </p:cNvPr>
          <p:cNvGrpSpPr/>
          <p:nvPr/>
        </p:nvGrpSpPr>
        <p:grpSpPr>
          <a:xfrm>
            <a:off x="-329677" y="-59371"/>
            <a:ext cx="12515858" cy="6923800"/>
            <a:chOff x="-329677" y="-59371"/>
            <a:chExt cx="12515858" cy="6923800"/>
          </a:xfrm>
        </p:grpSpPr>
        <p:sp>
          <p:nvSpPr>
            <p:cNvPr id="3" name="Freeform 5">
              <a:extLst>
                <a:ext uri="{FF2B5EF4-FFF2-40B4-BE49-F238E27FC236}">
                  <a16:creationId xmlns:a16="http://schemas.microsoft.com/office/drawing/2014/main" id="{6C809C7C-E7A7-4D01-832D-BD1EF7B8D87B}"/>
                </a:ext>
              </a:extLst>
            </p:cNvPr>
            <p:cNvSpPr/>
            <p:nvPr/>
          </p:nvSpPr>
          <p:spPr>
            <a:xfrm>
              <a:off x="-329677" y="1290913"/>
              <a:ext cx="9702798" cy="557351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8"/>
                <a:gd name="f4" fmla="val 1169"/>
                <a:gd name="f5" fmla="val 1752"/>
                <a:gd name="f6" fmla="val 928"/>
                <a:gd name="f7" fmla="val 1673"/>
                <a:gd name="f8" fmla="val 513"/>
                <a:gd name="f9" fmla="val 1487"/>
                <a:gd name="f10" fmla="val 334"/>
                <a:gd name="f11" fmla="val 1316"/>
                <a:gd name="f12" fmla="val 170"/>
                <a:gd name="f13" fmla="val 1099"/>
                <a:gd name="f14" fmla="val 43"/>
                <a:gd name="f15" fmla="val 860"/>
                <a:gd name="f16" fmla="val 22"/>
                <a:gd name="f17" fmla="val 621"/>
                <a:gd name="f18" fmla="val 341"/>
                <a:gd name="f19" fmla="val 128"/>
                <a:gd name="f20" fmla="val 199"/>
                <a:gd name="f21" fmla="val 318"/>
                <a:gd name="f22" fmla="val 586"/>
                <a:gd name="f23" fmla="val 184"/>
                <a:gd name="f24" fmla="val 965"/>
                <a:gd name="f25" fmla="val 399"/>
                <a:gd name="f26" fmla="val 1165"/>
                <a:gd name="f27" fmla="*/ f0 1 2038"/>
                <a:gd name="f28" fmla="*/ f1 1 1169"/>
                <a:gd name="f29" fmla="+- f4 0 f2"/>
                <a:gd name="f30" fmla="+- f3 0 f2"/>
                <a:gd name="f31" fmla="*/ f30 1 2038"/>
                <a:gd name="f32" fmla="*/ f29 1 1169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2038" h="116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0" y="f21"/>
                  </a:cubicBezTo>
                  <a:cubicBezTo>
                    <a:pt x="f2" y="f22"/>
                    <a:pt x="f23" y="f24"/>
                    <a:pt x="f25" y="f26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33B35078-A6C5-478F-89C3-671F6DBDAD9E}"/>
                </a:ext>
              </a:extLst>
            </p:cNvPr>
            <p:cNvSpPr/>
            <p:nvPr/>
          </p:nvSpPr>
          <p:spPr>
            <a:xfrm>
              <a:off x="670447" y="2010738"/>
              <a:ext cx="7373941" cy="484888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549"/>
                <a:gd name="f4" fmla="val 1017"/>
                <a:gd name="f5" fmla="val 1025"/>
                <a:gd name="f6" fmla="val 1016"/>
                <a:gd name="f7" fmla="val 1223"/>
                <a:gd name="f8" fmla="val 971"/>
                <a:gd name="f9" fmla="val 857"/>
                <a:gd name="f10" fmla="val 1443"/>
                <a:gd name="f11" fmla="val 592"/>
                <a:gd name="f12" fmla="val 1344"/>
                <a:gd name="f13" fmla="val 344"/>
                <a:gd name="f14" fmla="val 1041"/>
                <a:gd name="f15" fmla="val 111"/>
                <a:gd name="f16" fmla="val 782"/>
                <a:gd name="f17" fmla="val 53"/>
                <a:gd name="f18" fmla="val 545"/>
                <a:gd name="f19" fmla="val 275"/>
                <a:gd name="f20" fmla="val 117"/>
                <a:gd name="f21" fmla="val 150"/>
                <a:gd name="f22" fmla="val 329"/>
                <a:gd name="f23" fmla="val 584"/>
                <a:gd name="f24" fmla="val 243"/>
                <a:gd name="f25" fmla="val 911"/>
                <a:gd name="f26" fmla="val 477"/>
                <a:gd name="f27" fmla="*/ f0 1 1549"/>
                <a:gd name="f28" fmla="*/ f1 1 1017"/>
                <a:gd name="f29" fmla="+- f4 0 f2"/>
                <a:gd name="f30" fmla="+- f3 0 f2"/>
                <a:gd name="f31" fmla="*/ f30 1 1549"/>
                <a:gd name="f32" fmla="*/ f29 1 1017"/>
                <a:gd name="f33" fmla="*/ 0 1 f31"/>
                <a:gd name="f34" fmla="*/ f3 1 f31"/>
                <a:gd name="f35" fmla="*/ 0 1 f32"/>
                <a:gd name="f36" fmla="*/ f4 1 f32"/>
                <a:gd name="f37" fmla="*/ f33 f27 1"/>
                <a:gd name="f38" fmla="*/ f34 f27 1"/>
                <a:gd name="f39" fmla="*/ f36 f28 1"/>
                <a:gd name="f40" fmla="*/ f35 f2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7" t="f40" r="f38" b="f39"/>
              <a:pathLst>
                <a:path w="1549" h="1017">
                  <a:moveTo>
                    <a:pt x="f5" y="f6"/>
                  </a:moveTo>
                  <a:cubicBezTo>
                    <a:pt x="f7" y="f8"/>
                    <a:pt x="f3" y="f9"/>
                    <a:pt x="f10" y="f11"/>
                  </a:cubicBezTo>
                  <a:cubicBezTo>
                    <a:pt x="f12" y="f13"/>
                    <a:pt x="f14" y="f15"/>
                    <a:pt x="f16" y="f17"/>
                  </a:cubicBezTo>
                  <a:cubicBezTo>
                    <a:pt x="f18" y="f2"/>
                    <a:pt x="f19" y="f20"/>
                    <a:pt x="f21" y="f22"/>
                  </a:cubicBezTo>
                  <a:cubicBezTo>
                    <a:pt x="f2" y="f23"/>
                    <a:pt x="f24" y="f25"/>
                    <a:pt x="f26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A3241F7B-BD67-4EB7-BA25-CF362E23FA5B}"/>
                </a:ext>
              </a:extLst>
            </p:cNvPr>
            <p:cNvSpPr/>
            <p:nvPr/>
          </p:nvSpPr>
          <p:spPr>
            <a:xfrm>
              <a:off x="251350" y="1780903"/>
              <a:ext cx="8035920" cy="508351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688"/>
                <a:gd name="f4" fmla="val 1066"/>
                <a:gd name="f5" fmla="val 1302"/>
                <a:gd name="f6" fmla="val 1416"/>
                <a:gd name="f7" fmla="val 1024"/>
                <a:gd name="f8" fmla="val 1551"/>
                <a:gd name="f9" fmla="val 962"/>
                <a:gd name="f10" fmla="val 1613"/>
                <a:gd name="f11" fmla="val 850"/>
                <a:gd name="f12" fmla="val 715"/>
                <a:gd name="f13" fmla="val 1606"/>
                <a:gd name="f14" fmla="val 575"/>
                <a:gd name="f15" fmla="val 1517"/>
                <a:gd name="f16" fmla="val 471"/>
                <a:gd name="f17" fmla="val 1336"/>
                <a:gd name="f18" fmla="val 258"/>
                <a:gd name="f19" fmla="val 1084"/>
                <a:gd name="f20" fmla="val 62"/>
                <a:gd name="f21" fmla="val 798"/>
                <a:gd name="f22" fmla="val 28"/>
                <a:gd name="f23" fmla="val 559"/>
                <a:gd name="f24" fmla="val 317"/>
                <a:gd name="f25" fmla="val 138"/>
                <a:gd name="f26" fmla="val 181"/>
                <a:gd name="f27" fmla="val 333"/>
                <a:gd name="f28" fmla="val 592"/>
                <a:gd name="f29" fmla="val 191"/>
                <a:gd name="f30" fmla="val 907"/>
                <a:gd name="f31" fmla="val 420"/>
                <a:gd name="f32" fmla="*/ f0 1 1688"/>
                <a:gd name="f33" fmla="*/ f1 1 1066"/>
                <a:gd name="f34" fmla="+- f4 0 f2"/>
                <a:gd name="f35" fmla="+- f3 0 f2"/>
                <a:gd name="f36" fmla="*/ f35 1 1688"/>
                <a:gd name="f37" fmla="*/ f34 1 1066"/>
                <a:gd name="f38" fmla="*/ 0 1 f36"/>
                <a:gd name="f39" fmla="*/ f3 1 f36"/>
                <a:gd name="f40" fmla="*/ 0 1 f37"/>
                <a:gd name="f41" fmla="*/ f4 1 f37"/>
                <a:gd name="f42" fmla="*/ f38 f32 1"/>
                <a:gd name="f43" fmla="*/ f39 f32 1"/>
                <a:gd name="f44" fmla="*/ f41 f33 1"/>
                <a:gd name="f45" fmla="*/ f40 f3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42" t="f45" r="f43" b="f44"/>
              <a:pathLst>
                <a:path w="1688" h="1066">
                  <a:moveTo>
                    <a:pt x="f5" y="f4"/>
                  </a:moveTo>
                  <a:cubicBezTo>
                    <a:pt x="f6" y="f7"/>
                    <a:pt x="f8" y="f9"/>
                    <a:pt x="f10" y="f11"/>
                  </a:cubicBezTo>
                  <a:cubicBezTo>
                    <a:pt x="f3" y="f12"/>
                    <a:pt x="f13" y="f14"/>
                    <a:pt x="f15" y="f16"/>
                  </a:cubicBezTo>
                  <a:cubicBezTo>
                    <a:pt x="f17" y="f18"/>
                    <a:pt x="f19" y="f20"/>
                    <a:pt x="f21" y="f22"/>
                  </a:cubicBezTo>
                  <a:cubicBezTo>
                    <a:pt x="f23" y="f2"/>
                    <a:pt x="f24" y="f25"/>
                    <a:pt x="f26" y="f27"/>
                  </a:cubicBezTo>
                  <a:cubicBezTo>
                    <a:pt x="f2" y="f28"/>
                    <a:pt x="f29" y="f30"/>
                    <a:pt x="f31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848077A4-F448-4CB5-A412-66D37E88BBBA}"/>
                </a:ext>
              </a:extLst>
            </p:cNvPr>
            <p:cNvSpPr/>
            <p:nvPr/>
          </p:nvSpPr>
          <p:spPr>
            <a:xfrm>
              <a:off x="-1060" y="542348"/>
              <a:ext cx="10334621" cy="632207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71"/>
                <a:gd name="f4" fmla="val 1326"/>
                <a:gd name="f5" fmla="val 1873"/>
                <a:gd name="f6" fmla="val 1045"/>
                <a:gd name="f7" fmla="val 1825"/>
                <a:gd name="f8" fmla="val 678"/>
                <a:gd name="f9" fmla="val 1609"/>
                <a:gd name="f10" fmla="val 473"/>
                <a:gd name="f11" fmla="val 1406"/>
                <a:gd name="f12" fmla="val 281"/>
                <a:gd name="f13" fmla="val 1159"/>
                <a:gd name="f14" fmla="val 116"/>
                <a:gd name="f15" fmla="val 880"/>
                <a:gd name="f16" fmla="val 63"/>
                <a:gd name="f17" fmla="val 545"/>
                <a:gd name="f18" fmla="val 214"/>
                <a:gd name="f19" fmla="val 161"/>
                <a:gd name="f20" fmla="val 423"/>
                <a:gd name="f21" fmla="*/ f0 1 2171"/>
                <a:gd name="f22" fmla="*/ f1 1 1326"/>
                <a:gd name="f23" fmla="+- f4 0 f2"/>
                <a:gd name="f24" fmla="+- f3 0 f2"/>
                <a:gd name="f25" fmla="*/ f24 1 2171"/>
                <a:gd name="f26" fmla="*/ f23 1 1326"/>
                <a:gd name="f27" fmla="*/ 0 1 f25"/>
                <a:gd name="f28" fmla="*/ f3 1 f25"/>
                <a:gd name="f29" fmla="*/ 0 1 f26"/>
                <a:gd name="f30" fmla="*/ f4 1 f26"/>
                <a:gd name="f31" fmla="*/ f27 f21 1"/>
                <a:gd name="f32" fmla="*/ f28 f21 1"/>
                <a:gd name="f33" fmla="*/ f30 f22 1"/>
                <a:gd name="f34" fmla="*/ f29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2171" h="132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9">
              <a:extLst>
                <a:ext uri="{FF2B5EF4-FFF2-40B4-BE49-F238E27FC236}">
                  <a16:creationId xmlns:a16="http://schemas.microsoft.com/office/drawing/2014/main" id="{0D013CD6-0FC6-4F67-B32A-F42D80C491A5}"/>
                </a:ext>
              </a:extLst>
            </p:cNvPr>
            <p:cNvSpPr/>
            <p:nvPr/>
          </p:nvSpPr>
          <p:spPr>
            <a:xfrm>
              <a:off x="3703" y="6178747"/>
              <a:ext cx="504821" cy="6815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6"/>
                <a:gd name="f4" fmla="val 143"/>
                <a:gd name="f5" fmla="val 35"/>
                <a:gd name="f6" fmla="val 54"/>
                <a:gd name="f7" fmla="val 70"/>
                <a:gd name="f8" fmla="val 101"/>
                <a:gd name="f9" fmla="*/ f0 1 106"/>
                <a:gd name="f10" fmla="*/ f1 1 143"/>
                <a:gd name="f11" fmla="+- f4 0 f2"/>
                <a:gd name="f12" fmla="+- f3 0 f2"/>
                <a:gd name="f13" fmla="*/ f12 1 106"/>
                <a:gd name="f14" fmla="*/ f11 1 14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06" h="143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4764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764ADC4F-9A7A-4E54-B0F2-7D32DCC42B24}"/>
                </a:ext>
              </a:extLst>
            </p:cNvPr>
            <p:cNvSpPr/>
            <p:nvPr/>
          </p:nvSpPr>
          <p:spPr>
            <a:xfrm>
              <a:off x="-1060" y="-59371"/>
              <a:ext cx="11091864" cy="69238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330"/>
                <a:gd name="f4" fmla="val 1452"/>
                <a:gd name="f5" fmla="val 2046"/>
                <a:gd name="f6" fmla="val 1153"/>
                <a:gd name="f7" fmla="val 2049"/>
                <a:gd name="f8" fmla="val 821"/>
                <a:gd name="f9" fmla="val 1813"/>
                <a:gd name="f10" fmla="val 601"/>
                <a:gd name="f11" fmla="val 1569"/>
                <a:gd name="f12" fmla="val 375"/>
                <a:gd name="f13" fmla="val 1282"/>
                <a:gd name="f14" fmla="val 179"/>
                <a:gd name="f15" fmla="val 956"/>
                <a:gd name="f16" fmla="val 97"/>
                <a:gd name="f17" fmla="val 572"/>
                <a:gd name="f18" fmla="val 292"/>
                <a:gd name="f19" fmla="val 101"/>
                <a:gd name="f20" fmla="val 366"/>
                <a:gd name="f21" fmla="*/ f0 1 2330"/>
                <a:gd name="f22" fmla="*/ f1 1 1452"/>
                <a:gd name="f23" fmla="+- f4 0 f2"/>
                <a:gd name="f24" fmla="+- f3 0 f2"/>
                <a:gd name="f25" fmla="*/ f24 1 2330"/>
                <a:gd name="f26" fmla="*/ f23 1 1452"/>
                <a:gd name="f27" fmla="*/ 0 1 f25"/>
                <a:gd name="f28" fmla="*/ f3 1 f25"/>
                <a:gd name="f29" fmla="*/ 0 1 f26"/>
                <a:gd name="f30" fmla="*/ f4 1 f26"/>
                <a:gd name="f31" fmla="*/ f27 f21 1"/>
                <a:gd name="f32" fmla="*/ f28 f21 1"/>
                <a:gd name="f33" fmla="*/ f30 f22 1"/>
                <a:gd name="f34" fmla="*/ f29 f22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31" t="f34" r="f32" b="f33"/>
              <a:pathLst>
                <a:path w="2330" h="1452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15" y="f16"/>
                  </a:cubicBezTo>
                  <a:cubicBezTo>
                    <a:pt x="f17" y="f2"/>
                    <a:pt x="f18" y="f19"/>
                    <a:pt x="f2" y="f20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B3B48CD3-524B-4DDF-83DC-EEBDEC4BB343}"/>
                </a:ext>
              </a:extLst>
            </p:cNvPr>
            <p:cNvSpPr/>
            <p:nvPr/>
          </p:nvSpPr>
          <p:spPr>
            <a:xfrm>
              <a:off x="5426598" y="-1920"/>
              <a:ext cx="5788023" cy="6847182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16"/>
                <a:gd name="f4" fmla="val 1436"/>
                <a:gd name="f5" fmla="val 1094"/>
                <a:gd name="f6" fmla="val 1114"/>
                <a:gd name="f7" fmla="val 904"/>
                <a:gd name="f8" fmla="val 770"/>
                <a:gd name="f9" fmla="val 709"/>
                <a:gd name="f10" fmla="val 551"/>
                <a:gd name="f11" fmla="val 509"/>
                <a:gd name="f12" fmla="val 327"/>
                <a:gd name="f13" fmla="val 274"/>
                <a:gd name="f14" fmla="val 127"/>
                <a:gd name="f15" fmla="*/ f0 1 1216"/>
                <a:gd name="f16" fmla="*/ f1 1 1436"/>
                <a:gd name="f17" fmla="+- f4 0 f2"/>
                <a:gd name="f18" fmla="+- f3 0 f2"/>
                <a:gd name="f19" fmla="*/ f18 1 1216"/>
                <a:gd name="f20" fmla="*/ f17 1 1436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216" h="1436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9ABE0C58-68AA-4726-83F2-AB06776D2620}"/>
                </a:ext>
              </a:extLst>
            </p:cNvPr>
            <p:cNvSpPr/>
            <p:nvPr/>
          </p:nvSpPr>
          <p:spPr>
            <a:xfrm>
              <a:off x="-1060" y="-1920"/>
              <a:ext cx="1057275" cy="6144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22"/>
                <a:gd name="f4" fmla="val 129"/>
                <a:gd name="f5" fmla="val 152"/>
                <a:gd name="f6" fmla="val 35"/>
                <a:gd name="f7" fmla="val 76"/>
                <a:gd name="f8" fmla="val 78"/>
                <a:gd name="f9" fmla="*/ f0 1 222"/>
                <a:gd name="f10" fmla="*/ f1 1 129"/>
                <a:gd name="f11" fmla="+- f4 0 f2"/>
                <a:gd name="f12" fmla="+- f3 0 f2"/>
                <a:gd name="f13" fmla="*/ f12 1 222"/>
                <a:gd name="f14" fmla="*/ f11 1 12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22" h="12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3ED08BB8-10EA-4399-AE2D-26425B02F1DA}"/>
                </a:ext>
              </a:extLst>
            </p:cNvPr>
            <p:cNvSpPr/>
            <p:nvPr/>
          </p:nvSpPr>
          <p:spPr>
            <a:xfrm>
              <a:off x="5821893" y="-1920"/>
              <a:ext cx="5587998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74"/>
                <a:gd name="f4" fmla="val 1440"/>
                <a:gd name="f5" fmla="val 1067"/>
                <a:gd name="f6" fmla="val 1124"/>
                <a:gd name="f7" fmla="val 887"/>
                <a:gd name="f8" fmla="val 797"/>
                <a:gd name="f9" fmla="val 698"/>
                <a:gd name="f10" fmla="val 577"/>
                <a:gd name="f11" fmla="val 500"/>
                <a:gd name="f12" fmla="val 348"/>
                <a:gd name="f13" fmla="val 270"/>
                <a:gd name="f14" fmla="val 141"/>
                <a:gd name="f15" fmla="*/ f0 1 1174"/>
                <a:gd name="f16" fmla="*/ f1 1 1440"/>
                <a:gd name="f17" fmla="+- f4 0 f2"/>
                <a:gd name="f18" fmla="+- f3 0 f2"/>
                <a:gd name="f19" fmla="*/ f18 1 1174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74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655578D3-7D96-4CE6-B5AC-7B437FF34248}"/>
                </a:ext>
              </a:extLst>
            </p:cNvPr>
            <p:cNvSpPr/>
            <p:nvPr/>
          </p:nvSpPr>
          <p:spPr>
            <a:xfrm>
              <a:off x="3703" y="-6702"/>
              <a:ext cx="595310" cy="35272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25"/>
                <a:gd name="f4" fmla="val 74"/>
                <a:gd name="f5" fmla="val 85"/>
                <a:gd name="f6" fmla="val 22"/>
                <a:gd name="f7" fmla="val 43"/>
                <a:gd name="f8" fmla="val 47"/>
                <a:gd name="f9" fmla="*/ f0 1 125"/>
                <a:gd name="f10" fmla="*/ f1 1 74"/>
                <a:gd name="f11" fmla="+- f4 0 f2"/>
                <a:gd name="f12" fmla="+- f3 0 f2"/>
                <a:gd name="f13" fmla="*/ f12 1 125"/>
                <a:gd name="f14" fmla="*/ f11 1 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25" h="74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FFE21A19-9019-4136-B80C-0F1F1ACA271A}"/>
                </a:ext>
              </a:extLst>
            </p:cNvPr>
            <p:cNvSpPr/>
            <p:nvPr/>
          </p:nvSpPr>
          <p:spPr>
            <a:xfrm>
              <a:off x="6012390" y="-1920"/>
              <a:ext cx="5497509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55"/>
                <a:gd name="f4" fmla="val 1440"/>
                <a:gd name="f5" fmla="val 1056"/>
                <a:gd name="f6" fmla="val 1123"/>
                <a:gd name="f7" fmla="val 875"/>
                <a:gd name="f8" fmla="val 801"/>
                <a:gd name="f9" fmla="val 686"/>
                <a:gd name="f10" fmla="val 580"/>
                <a:gd name="f11" fmla="val 491"/>
                <a:gd name="f12" fmla="val 352"/>
                <a:gd name="f13" fmla="val 264"/>
                <a:gd name="f14" fmla="val 145"/>
                <a:gd name="f15" fmla="*/ f0 1 1155"/>
                <a:gd name="f16" fmla="*/ f1 1 1440"/>
                <a:gd name="f17" fmla="+- f4 0 f2"/>
                <a:gd name="f18" fmla="+- f3 0 f2"/>
                <a:gd name="f19" fmla="*/ f18 1 1155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55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0B4BA84F-C0A8-4A28-83C5-79C95ABC8449}"/>
                </a:ext>
              </a:extLst>
            </p:cNvPr>
            <p:cNvSpPr/>
            <p:nvPr/>
          </p:nvSpPr>
          <p:spPr>
            <a:xfrm>
              <a:off x="-1060" y="-1920"/>
              <a:ext cx="357192" cy="21387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5"/>
                <a:gd name="f4" fmla="val 45"/>
                <a:gd name="f5" fmla="val 50"/>
                <a:gd name="f6" fmla="val 14"/>
                <a:gd name="f7" fmla="val 25"/>
                <a:gd name="f8" fmla="val 29"/>
                <a:gd name="f9" fmla="*/ f0 1 75"/>
                <a:gd name="f10" fmla="*/ f1 1 45"/>
                <a:gd name="f11" fmla="+- f4 0 f2"/>
                <a:gd name="f12" fmla="+- f3 0 f2"/>
                <a:gd name="f13" fmla="*/ f12 1 75"/>
                <a:gd name="f14" fmla="*/ f11 1 4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5" h="45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12701" cap="flat">
              <a:solidFill>
                <a:srgbClr val="000000">
                  <a:alpha val="20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2F11B63B-199F-43E7-9789-0A3FD7732384}"/>
                </a:ext>
              </a:extLst>
            </p:cNvPr>
            <p:cNvSpPr/>
            <p:nvPr/>
          </p:nvSpPr>
          <p:spPr>
            <a:xfrm>
              <a:off x="6210824" y="-6702"/>
              <a:ext cx="5522911" cy="687112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60"/>
                <a:gd name="f4" fmla="val 1441"/>
                <a:gd name="f5" fmla="val 1053"/>
                <a:gd name="f6" fmla="val 1129"/>
                <a:gd name="f7" fmla="val 892"/>
                <a:gd name="f8" fmla="val 817"/>
                <a:gd name="f9" fmla="val 705"/>
                <a:gd name="f10" fmla="val 599"/>
                <a:gd name="f11" fmla="val 503"/>
                <a:gd name="f12" fmla="val 365"/>
                <a:gd name="f13" fmla="val 270"/>
                <a:gd name="f14" fmla="val 152"/>
                <a:gd name="f15" fmla="*/ f0 1 1160"/>
                <a:gd name="f16" fmla="*/ f1 1 1441"/>
                <a:gd name="f17" fmla="+- f4 0 f2"/>
                <a:gd name="f18" fmla="+- f3 0 f2"/>
                <a:gd name="f19" fmla="*/ f18 1 1160"/>
                <a:gd name="f20" fmla="*/ f17 1 1441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60" h="1441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9B1A5C6C-4558-4D41-BAA9-5F3CAA8886E4}"/>
                </a:ext>
              </a:extLst>
            </p:cNvPr>
            <p:cNvSpPr/>
            <p:nvPr/>
          </p:nvSpPr>
          <p:spPr>
            <a:xfrm>
              <a:off x="6463235" y="-1920"/>
              <a:ext cx="5413376" cy="686633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137"/>
                <a:gd name="f4" fmla="val 1440"/>
                <a:gd name="f5" fmla="val 1040"/>
                <a:gd name="f6" fmla="val 1131"/>
                <a:gd name="f7" fmla="val 883"/>
                <a:gd name="f8" fmla="val 828"/>
                <a:gd name="f9" fmla="val 698"/>
                <a:gd name="f10" fmla="val 611"/>
                <a:gd name="f11" fmla="val 498"/>
                <a:gd name="f12" fmla="val 375"/>
                <a:gd name="f13" fmla="val 268"/>
                <a:gd name="f14" fmla="val 159"/>
                <a:gd name="f15" fmla="*/ f0 1 1137"/>
                <a:gd name="f16" fmla="*/ f1 1 1440"/>
                <a:gd name="f17" fmla="+- f4 0 f2"/>
                <a:gd name="f18" fmla="+- f3 0 f2"/>
                <a:gd name="f19" fmla="*/ f18 1 1137"/>
                <a:gd name="f20" fmla="*/ f17 1 1440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137" h="1440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5C647569-B1F7-4F2B-B918-1B63A81EE0C1}"/>
                </a:ext>
              </a:extLst>
            </p:cNvPr>
            <p:cNvSpPr/>
            <p:nvPr/>
          </p:nvSpPr>
          <p:spPr>
            <a:xfrm>
              <a:off x="6877577" y="-1920"/>
              <a:ext cx="5037136" cy="686154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058"/>
                <a:gd name="f4" fmla="val 1439"/>
                <a:gd name="f5" fmla="val 1011"/>
                <a:gd name="f6" fmla="val 1131"/>
                <a:gd name="f7" fmla="val 825"/>
                <a:gd name="f8" fmla="val 841"/>
                <a:gd name="f9" fmla="val 648"/>
                <a:gd name="f10" fmla="val 617"/>
                <a:gd name="f11" fmla="val 462"/>
                <a:gd name="f12" fmla="val 383"/>
                <a:gd name="f13" fmla="val 248"/>
                <a:gd name="f14" fmla="val 168"/>
                <a:gd name="f15" fmla="*/ f0 1 1058"/>
                <a:gd name="f16" fmla="*/ f1 1 1439"/>
                <a:gd name="f17" fmla="+- f4 0 f2"/>
                <a:gd name="f18" fmla="+- f3 0 f2"/>
                <a:gd name="f19" fmla="*/ f18 1 1058"/>
                <a:gd name="f20" fmla="*/ f17 1 1439"/>
                <a:gd name="f21" fmla="*/ 0 1 f19"/>
                <a:gd name="f22" fmla="*/ f3 1 f19"/>
                <a:gd name="f23" fmla="*/ 0 1 f20"/>
                <a:gd name="f24" fmla="*/ f4 1 f20"/>
                <a:gd name="f25" fmla="*/ f21 f15 1"/>
                <a:gd name="f26" fmla="*/ f22 f15 1"/>
                <a:gd name="f27" fmla="*/ f24 f16 1"/>
                <a:gd name="f28" fmla="*/ f23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1058" h="1439">
                  <a:moveTo>
                    <a:pt x="f5" y="f4"/>
                  </a:moveTo>
                  <a:cubicBezTo>
                    <a:pt x="f3" y="f6"/>
                    <a:pt x="f7" y="f8"/>
                    <a:pt x="f9" y="f10"/>
                  </a:cubicBezTo>
                  <a:cubicBezTo>
                    <a:pt x="f11" y="f12"/>
                    <a:pt x="f13" y="f14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DE632C0C-E779-4F77-8206-B4EDD131132E}"/>
                </a:ext>
              </a:extLst>
            </p:cNvPr>
            <p:cNvSpPr/>
            <p:nvPr/>
          </p:nvSpPr>
          <p:spPr>
            <a:xfrm>
              <a:off x="8768291" y="-1920"/>
              <a:ext cx="3417890" cy="2742066"/>
            </a:xfrm>
            <a:custGeom>
              <a:avLst/>
              <a:gdLst>
                <a:gd name="f0" fmla="val 360"/>
                <a:gd name="f1" fmla="val w"/>
                <a:gd name="f2" fmla="val h"/>
                <a:gd name="f3" fmla="val 0"/>
                <a:gd name="f4" fmla="val 718"/>
                <a:gd name="f5" fmla="val 575"/>
                <a:gd name="f6" fmla="val 500"/>
                <a:gd name="f7" fmla="val 260"/>
                <a:gd name="f8" fmla="val 163"/>
                <a:gd name="f9" fmla="*/ f1 1 718"/>
                <a:gd name="f10" fmla="*/ f2 1 575"/>
                <a:gd name="f11" fmla="+- f5 0 f3"/>
                <a:gd name="f12" fmla="+- f4 0 f3"/>
                <a:gd name="f13" fmla="*/ f12 1 718"/>
                <a:gd name="f14" fmla="*/ f11 1 575"/>
                <a:gd name="f15" fmla="*/ 0 1 f13"/>
                <a:gd name="f16" fmla="*/ f4 1 f13"/>
                <a:gd name="f17" fmla="*/ 0 1 f14"/>
                <a:gd name="f18" fmla="*/ f5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18" h="575">
                  <a:moveTo>
                    <a:pt x="f4" y="f5"/>
                  </a:moveTo>
                  <a:cubicBezTo>
                    <a:pt x="f6" y="f0"/>
                    <a:pt x="f7" y="f8"/>
                    <a:pt x="f3" y="f3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54C2D5D0-EF66-4B36-9DEF-0871DD438CC1}"/>
                </a:ext>
              </a:extLst>
            </p:cNvPr>
            <p:cNvSpPr/>
            <p:nvPr/>
          </p:nvSpPr>
          <p:spPr>
            <a:xfrm>
              <a:off x="9235010" y="2871"/>
              <a:ext cx="2951161" cy="255532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536"/>
                <a:gd name="f5" fmla="val 404"/>
                <a:gd name="f6" fmla="val 314"/>
                <a:gd name="f7" fmla="val 196"/>
                <a:gd name="f8" fmla="val 138"/>
                <a:gd name="f9" fmla="*/ f0 1 620"/>
                <a:gd name="f10" fmla="*/ f1 1 536"/>
                <a:gd name="f11" fmla="+- f4 0 f2"/>
                <a:gd name="f12" fmla="+- f3 0 f2"/>
                <a:gd name="f13" fmla="*/ f12 1 620"/>
                <a:gd name="f14" fmla="*/ f11 1 536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536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B3BA36FC-84AE-4E3D-8926-604ED7B08A11}"/>
                </a:ext>
              </a:extLst>
            </p:cNvPr>
            <p:cNvSpPr/>
            <p:nvPr/>
          </p:nvSpPr>
          <p:spPr>
            <a:xfrm>
              <a:off x="10020827" y="-1920"/>
              <a:ext cx="2165354" cy="1358268"/>
            </a:xfrm>
            <a:custGeom>
              <a:avLst/>
              <a:gdLst>
                <a:gd name="f0" fmla="val 180"/>
                <a:gd name="f1" fmla="val w"/>
                <a:gd name="f2" fmla="val h"/>
                <a:gd name="f3" fmla="val 0"/>
                <a:gd name="f4" fmla="val 455"/>
                <a:gd name="f5" fmla="val 285"/>
                <a:gd name="f6" fmla="val 153"/>
                <a:gd name="f7" fmla="val 85"/>
                <a:gd name="f8" fmla="val 308"/>
                <a:gd name="f9" fmla="*/ f1 1 455"/>
                <a:gd name="f10" fmla="*/ f2 1 285"/>
                <a:gd name="f11" fmla="+- f5 0 f3"/>
                <a:gd name="f12" fmla="+- f4 0 f3"/>
                <a:gd name="f13" fmla="*/ f12 1 455"/>
                <a:gd name="f14" fmla="*/ f11 1 285"/>
                <a:gd name="f15" fmla="*/ 0 1 f13"/>
                <a:gd name="f16" fmla="*/ f4 1 f13"/>
                <a:gd name="f17" fmla="*/ 0 1 f14"/>
                <a:gd name="f18" fmla="*/ f5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5" h="285">
                  <a:moveTo>
                    <a:pt x="f3" y="f3"/>
                  </a:moveTo>
                  <a:cubicBezTo>
                    <a:pt x="f6" y="f7"/>
                    <a:pt x="f8" y="f0"/>
                    <a:pt x="f4" y="f5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12826D52-A27C-4EA6-AC1A-CD549D911055}"/>
                </a:ext>
              </a:extLst>
            </p:cNvPr>
            <p:cNvSpPr/>
            <p:nvPr/>
          </p:nvSpPr>
          <p:spPr>
            <a:xfrm>
              <a:off x="11290828" y="-1920"/>
              <a:ext cx="895353" cy="53468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8"/>
                <a:gd name="f4" fmla="val 112"/>
                <a:gd name="f5" fmla="val 63"/>
                <a:gd name="f6" fmla="val 36"/>
                <a:gd name="f7" fmla="val 126"/>
                <a:gd name="f8" fmla="val 73"/>
                <a:gd name="f9" fmla="*/ f0 1 188"/>
                <a:gd name="f10" fmla="*/ f1 1 112"/>
                <a:gd name="f11" fmla="+- f4 0 f2"/>
                <a:gd name="f12" fmla="+- f3 0 f2"/>
                <a:gd name="f13" fmla="*/ f12 1 188"/>
                <a:gd name="f14" fmla="*/ f11 1 11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8" h="112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000000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grpSp>
        <p:nvGrpSpPr>
          <p:cNvPr id="22" name="Group 75">
            <a:extLst>
              <a:ext uri="{FF2B5EF4-FFF2-40B4-BE49-F238E27FC236}">
                <a16:creationId xmlns:a16="http://schemas.microsoft.com/office/drawing/2014/main" id="{20BE4916-4107-4F44-9993-FF1BED999487}"/>
              </a:ext>
            </a:extLst>
          </p:cNvPr>
          <p:cNvGrpSpPr/>
          <p:nvPr/>
        </p:nvGrpSpPr>
        <p:grpSpPr>
          <a:xfrm>
            <a:off x="805339" y="1698333"/>
            <a:ext cx="5941542" cy="3470412"/>
            <a:chOff x="805339" y="1698333"/>
            <a:chExt cx="5941542" cy="3470412"/>
          </a:xfrm>
        </p:grpSpPr>
        <p:sp>
          <p:nvSpPr>
            <p:cNvPr id="23" name="Rectangle 76">
              <a:extLst>
                <a:ext uri="{FF2B5EF4-FFF2-40B4-BE49-F238E27FC236}">
                  <a16:creationId xmlns:a16="http://schemas.microsoft.com/office/drawing/2014/main" id="{66CB2323-096E-41AF-A7DE-F193655E8DA1}"/>
                </a:ext>
              </a:extLst>
            </p:cNvPr>
            <p:cNvSpPr/>
            <p:nvPr/>
          </p:nvSpPr>
          <p:spPr>
            <a:xfrm>
              <a:off x="805339" y="1698333"/>
              <a:ext cx="5941542" cy="502920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Isosceles Triangle 9">
              <a:extLst>
                <a:ext uri="{FF2B5EF4-FFF2-40B4-BE49-F238E27FC236}">
                  <a16:creationId xmlns:a16="http://schemas.microsoft.com/office/drawing/2014/main" id="{1DF68F47-1977-43D1-BBD3-E82DF510D029}"/>
                </a:ext>
              </a:extLst>
            </p:cNvPr>
            <p:cNvSpPr/>
            <p:nvPr/>
          </p:nvSpPr>
          <p:spPr>
            <a:xfrm rot="10799991">
              <a:off x="3618043" y="4896346"/>
              <a:ext cx="315989" cy="2723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5" name="Rectangle 78">
              <a:extLst>
                <a:ext uri="{FF2B5EF4-FFF2-40B4-BE49-F238E27FC236}">
                  <a16:creationId xmlns:a16="http://schemas.microsoft.com/office/drawing/2014/main" id="{424C6624-F9C3-42BA-8F47-8FC57573DB68}"/>
                </a:ext>
              </a:extLst>
            </p:cNvPr>
            <p:cNvSpPr/>
            <p:nvPr/>
          </p:nvSpPr>
          <p:spPr>
            <a:xfrm>
              <a:off x="805339" y="2274405"/>
              <a:ext cx="5941542" cy="2624327"/>
            </a:xfrm>
            <a:prstGeom prst="rect">
              <a:avLst/>
            </a:prstGeom>
            <a:solidFill>
              <a:srgbClr val="F81B02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669C5105-17FE-4171-B16A-3260E1884C05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7543507" y="0"/>
            <a:ext cx="4648489" cy="6858000"/>
          </a:xfrm>
          <a:solidFill>
            <a:srgbClr val="FFFFFF"/>
          </a:solidFill>
        </p:spPr>
        <p:txBody>
          <a:bodyPr anchorCtr="1"/>
          <a:lstStyle>
            <a:lvl1pPr marL="0" indent="0" algn="ctr">
              <a:buNone/>
              <a:defRPr sz="3200"/>
            </a:lvl1pPr>
          </a:lstStyle>
          <a:p>
            <a:pPr lvl="0"/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7BA992EC-91F6-454A-A471-FE6C4CCF1B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85440" y="2360258"/>
            <a:ext cx="5776648" cy="1178030"/>
          </a:xfrm>
        </p:spPr>
        <p:txBody>
          <a:bodyPr bIns="0" anchor="b"/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D0974F91-28D2-4DF2-BEFF-776DFAB9269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5440" y="3545009"/>
            <a:ext cx="5776648" cy="1274198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FFFEFF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Date Placeholder 4">
            <a:extLst>
              <a:ext uri="{FF2B5EF4-FFF2-40B4-BE49-F238E27FC236}">
                <a16:creationId xmlns:a16="http://schemas.microsoft.com/office/drawing/2014/main" id="{A591550A-D2A7-4625-9893-6A5403B42B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C37C0F-93B0-4761-B5E2-643C0B0A5C17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30" name="Footer Placeholder 5">
            <a:extLst>
              <a:ext uri="{FF2B5EF4-FFF2-40B4-BE49-F238E27FC236}">
                <a16:creationId xmlns:a16="http://schemas.microsoft.com/office/drawing/2014/main" id="{F20E7547-E97F-4D15-AF64-2A0AC8F2A0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804672" y="6227064"/>
            <a:ext cx="5942200" cy="32004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1" name="Slide Number Placeholder 6">
            <a:extLst>
              <a:ext uri="{FF2B5EF4-FFF2-40B4-BE49-F238E27FC236}">
                <a16:creationId xmlns:a16="http://schemas.microsoft.com/office/drawing/2014/main" id="{53220FEE-0839-47AE-A277-14658C0C16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5828376" y="320040"/>
            <a:ext cx="914400" cy="320040"/>
          </a:xfrm>
        </p:spPr>
        <p:txBody>
          <a:bodyPr/>
          <a:lstStyle>
            <a:lvl1pPr>
              <a:defRPr/>
            </a:lvl1pPr>
          </a:lstStyle>
          <a:p>
            <a:pPr lvl="0"/>
            <a:fld id="{54356EA1-6F9E-4987-9016-22A1F39BB9C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797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E86823-910B-4C07-8E06-28D8E6B407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91165" y="2358393"/>
            <a:ext cx="3498668" cy="2456480"/>
          </a:xfrm>
          <a:prstGeom prst="rect">
            <a:avLst/>
          </a:prstGeom>
          <a:noFill/>
          <a:ln>
            <a:noFill/>
          </a:ln>
        </p:spPr>
        <p:txBody>
          <a:bodyPr vert="horz" wrap="square" lIns="228600" tIns="228600" rIns="228600" bIns="228600" anchor="ctr" anchorCtr="1" compatLnSpc="1">
            <a:normAutofit/>
          </a:bodyPr>
          <a:lstStyle/>
          <a:p>
            <a:pPr lvl="0"/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214D03-2545-439B-9ECD-E2FC0CB16F7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34983" y="794723"/>
            <a:ext cx="5950037" cy="52570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35B59-D711-4E97-91EB-1308C3DF29F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898989"/>
                </a:solidFill>
                <a:uFillTx/>
                <a:latin typeface="Rockwell"/>
              </a:defRPr>
            </a:lvl1pPr>
          </a:lstStyle>
          <a:p>
            <a:pPr lvl="0"/>
            <a:fld id="{A9EF3249-E397-4B8B-B2B5-E0733DC22BC6}" type="datetime1">
              <a:rPr lang="fr-FR"/>
              <a:pPr lvl="0"/>
              <a:t>04/11/2022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BE403-9312-4318-AD4F-3DB7A46B0F9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898989"/>
                </a:solidFill>
                <a:uFillTx/>
                <a:latin typeface="Rockwell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702BC-588B-43EA-AECE-54944D1B6D3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000" b="0" i="0" u="none" strike="noStrike" kern="1200" cap="none" spc="0" baseline="0">
                <a:solidFill>
                  <a:srgbClr val="898989"/>
                </a:solidFill>
                <a:uFillTx/>
                <a:latin typeface="Rockwell"/>
              </a:defRPr>
            </a:lvl1pPr>
          </a:lstStyle>
          <a:p>
            <a:pPr lvl="0"/>
            <a:fld id="{6CCE1899-2F67-4A17-BBC1-C71E1F5700A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eaLnBrk="1" fontAlgn="auto" hangingPunct="1">
        <a:lnSpc>
          <a:spcPct val="85000"/>
        </a:lnSpc>
        <a:spcBef>
          <a:spcPts val="0"/>
        </a:spcBef>
        <a:spcAft>
          <a:spcPts val="0"/>
        </a:spcAft>
        <a:buNone/>
        <a:tabLst/>
        <a:defRPr lang="fr-FR" sz="4000" b="0" i="0" u="none" strike="noStrike" kern="1200" cap="none" spc="-15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eaLnBrk="1" fontAlgn="auto" hangingPunct="1">
        <a:lnSpc>
          <a:spcPct val="120000"/>
        </a:lnSpc>
        <a:spcBef>
          <a:spcPts val="1000"/>
        </a:spcBef>
        <a:spcAft>
          <a:spcPts val="0"/>
        </a:spcAft>
        <a:buClr>
          <a:srgbClr val="F81B02"/>
        </a:buClr>
        <a:buSzPct val="110000"/>
        <a:buFont typeface="Wingdings" pitchFamily="2"/>
        <a:buChar char="§"/>
        <a:tabLst/>
        <a:defRPr lang="fr-FR" sz="1800" b="0" i="0" u="none" strike="noStrike" kern="1200" cap="none" spc="0" baseline="0">
          <a:solidFill>
            <a:srgbClr val="000000"/>
          </a:solidFill>
          <a:uFillTx/>
          <a:latin typeface="Rockwell"/>
        </a:defRPr>
      </a:lvl1pPr>
      <a:lvl2pPr marL="685800" marR="0" lvl="1" indent="-228600" algn="l" defTabSz="914400" rtl="0" eaLnBrk="1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81B02"/>
        </a:buClr>
        <a:buSzPct val="110000"/>
        <a:buFont typeface="Wingdings" pitchFamily="2"/>
        <a:buChar char="§"/>
        <a:tabLst/>
        <a:defRPr lang="fr-FR" sz="1600" b="0" i="0" u="none" strike="noStrike" kern="1200" cap="none" spc="0" baseline="0">
          <a:solidFill>
            <a:srgbClr val="000000"/>
          </a:solidFill>
          <a:uFillTx/>
          <a:latin typeface="Rockwell"/>
        </a:defRPr>
      </a:lvl2pPr>
      <a:lvl3pPr marL="1143000" marR="0" lvl="2" indent="-228600" algn="l" defTabSz="914400" rtl="0" eaLnBrk="1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81B02"/>
        </a:buClr>
        <a:buSzPct val="110000"/>
        <a:buFont typeface="Wingdings" pitchFamily="2"/>
        <a:buChar char="§"/>
        <a:tabLst/>
        <a:defRPr lang="fr-FR" sz="1400" b="0" i="0" u="none" strike="noStrike" kern="1200" cap="none" spc="0" baseline="0">
          <a:solidFill>
            <a:srgbClr val="000000"/>
          </a:solidFill>
          <a:uFillTx/>
          <a:latin typeface="Rockwell"/>
        </a:defRPr>
      </a:lvl3pPr>
      <a:lvl4pPr marL="1600200" marR="0" lvl="3" indent="-228600" algn="l" defTabSz="914400" rtl="0" eaLnBrk="1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81B02"/>
        </a:buClr>
        <a:buSzPct val="110000"/>
        <a:buFont typeface="Wingdings" pitchFamily="2"/>
        <a:buChar char="§"/>
        <a:tabLst/>
        <a:defRPr lang="fr-FR" sz="1200" b="0" i="0" u="none" strike="noStrike" kern="1200" cap="none" spc="0" baseline="0">
          <a:solidFill>
            <a:srgbClr val="000000"/>
          </a:solidFill>
          <a:uFillTx/>
          <a:latin typeface="Rockwell"/>
        </a:defRPr>
      </a:lvl4pPr>
      <a:lvl5pPr marL="2057400" marR="0" lvl="4" indent="-228600" algn="l" defTabSz="914400" rtl="0" eaLnBrk="1" fontAlgn="auto" hangingPunct="1">
        <a:lnSpc>
          <a:spcPct val="120000"/>
        </a:lnSpc>
        <a:spcBef>
          <a:spcPts val="500"/>
        </a:spcBef>
        <a:spcAft>
          <a:spcPts val="0"/>
        </a:spcAft>
        <a:buClr>
          <a:srgbClr val="F81B02"/>
        </a:buClr>
        <a:buSzPct val="110000"/>
        <a:buFont typeface="Wingdings" pitchFamily="2"/>
        <a:buChar char="§"/>
        <a:tabLst/>
        <a:defRPr lang="fr-FR" sz="1200" b="0" i="0" u="none" strike="noStrike" kern="1200" cap="none" spc="0" baseline="0">
          <a:solidFill>
            <a:srgbClr val="000000"/>
          </a:solidFill>
          <a:uFillTx/>
          <a:latin typeface="Rockwel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2377DEE-5D31-41AE-935A-DDD3C4896406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59DD5BE7-9263-4F1D-8059-A74C198E6E5F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A3AAAEE0-E072-4683-8E14-DF07827D14EC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Rockwell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5A48E3D1-0166-4A4F-A82B-FB42141B39CA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0D88405F-00FD-464D-9A65-56478608E6E3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5349EA6A-C53D-449B-9861-530303A3D50C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8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7A8E0D87-7FC7-4E5B-929A-23460B3A620C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8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9DAD1102-381E-47F5-A0C4-5A8D0F982054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8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B4D083FB-1984-4432-8FE7-EEE1A9E17D70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5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38198361-DBBD-4227-B7D0-75F82AE0137A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5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5EB3F297-6E1F-48DB-AA3B-43D80BC6A95F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5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4A85B1F-3DA3-4932-9C5F-3F260111F45C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3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E402121A-EFBE-4F7C-AFE8-506838DB451B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2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723A621A-FC7F-401E-9D27-E27702ECC99E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3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A49DFC4D-AEC9-4252-A04C-9C9084B1685C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A48227EB-BAFE-47F9-8FF0-5F349D169F9E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2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76329442-82E1-4546-B562-C51CA0944E07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8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C71A2A74-25A7-4B7B-955A-C6BFE50C1048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F81B02">
                  <a:alpha val="12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D24F9BBC-3238-490B-AE93-0BD9F7E44A42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2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421DCC51-7AB8-48DC-9895-A5B7F79699D7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1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280C0AF5-87B4-4169-90A3-DAAC2EED7BB6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3C838292-3FA7-4EC2-B3C2-A0A4FC3CF4E7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65FCD361-9E27-412A-8F8B-D4083DDF2AEA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8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5" name="ZoneTexte 6">
            <a:extLst>
              <a:ext uri="{FF2B5EF4-FFF2-40B4-BE49-F238E27FC236}">
                <a16:creationId xmlns:a16="http://schemas.microsoft.com/office/drawing/2014/main" id="{F6835174-D282-4CBA-B3C8-0BB939634E34}"/>
              </a:ext>
            </a:extLst>
          </p:cNvPr>
          <p:cNvSpPr txBox="1"/>
          <p:nvPr/>
        </p:nvSpPr>
        <p:spPr>
          <a:xfrm>
            <a:off x="3174211" y="482803"/>
            <a:ext cx="500849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Bioseaux parois pleines</a:t>
            </a:r>
            <a:endParaRPr lang="fr-FR" sz="6000" b="1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cxnSp>
        <p:nvCxnSpPr>
          <p:cNvPr id="26" name="Connecteur droit 31">
            <a:extLst>
              <a:ext uri="{FF2B5EF4-FFF2-40B4-BE49-F238E27FC236}">
                <a16:creationId xmlns:a16="http://schemas.microsoft.com/office/drawing/2014/main" id="{DDB55547-A4EF-4C2B-9F68-8C2393C2C699}"/>
              </a:ext>
            </a:extLst>
          </p:cNvPr>
          <p:cNvCxnSpPr/>
          <p:nvPr/>
        </p:nvCxnSpPr>
        <p:spPr>
          <a:xfrm>
            <a:off x="3590921" y="1218410"/>
            <a:ext cx="8339136" cy="0"/>
          </a:xfrm>
          <a:prstGeom prst="straightConnector1">
            <a:avLst/>
          </a:prstGeom>
          <a:noFill/>
          <a:ln w="9528" cap="flat">
            <a:solidFill>
              <a:srgbClr val="ED1902"/>
            </a:solidFill>
            <a:prstDash val="solid"/>
            <a:miter/>
          </a:ln>
        </p:spPr>
      </p:cxnSp>
      <p:sp>
        <p:nvSpPr>
          <p:cNvPr id="27" name="ZoneTexte 47">
            <a:extLst>
              <a:ext uri="{FF2B5EF4-FFF2-40B4-BE49-F238E27FC236}">
                <a16:creationId xmlns:a16="http://schemas.microsoft.com/office/drawing/2014/main" id="{EB7E5836-0A25-4586-97B8-F8F65B80550A}"/>
              </a:ext>
            </a:extLst>
          </p:cNvPr>
          <p:cNvSpPr txBox="1"/>
          <p:nvPr/>
        </p:nvSpPr>
        <p:spPr>
          <a:xfrm>
            <a:off x="3789355" y="1324316"/>
            <a:ext cx="70135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defTabSz="4572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b="1" dirty="0">
                <a:solidFill>
                  <a:srgbClr val="000000"/>
                </a:solidFill>
                <a:latin typeface="Calibri"/>
              </a:rPr>
              <a:t>7L - 10L</a:t>
            </a:r>
            <a:endParaRPr lang="fr-FR" sz="18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8" name="Connecteur droit 48">
            <a:extLst>
              <a:ext uri="{FF2B5EF4-FFF2-40B4-BE49-F238E27FC236}">
                <a16:creationId xmlns:a16="http://schemas.microsoft.com/office/drawing/2014/main" id="{2CD1902B-5CFD-44D8-A776-18620A2C09FE}"/>
              </a:ext>
            </a:extLst>
          </p:cNvPr>
          <p:cNvCxnSpPr/>
          <p:nvPr/>
        </p:nvCxnSpPr>
        <p:spPr>
          <a:xfrm>
            <a:off x="3590921" y="1808957"/>
            <a:ext cx="8339136" cy="0"/>
          </a:xfrm>
          <a:prstGeom prst="straightConnector1">
            <a:avLst/>
          </a:prstGeom>
          <a:noFill/>
          <a:ln w="9528" cap="flat">
            <a:solidFill>
              <a:srgbClr val="ED1902"/>
            </a:solidFill>
            <a:prstDash val="solid"/>
            <a:miter/>
          </a:ln>
        </p:spPr>
      </p:cxnSp>
      <p:pic>
        <p:nvPicPr>
          <p:cNvPr id="29" name="Image 44">
            <a:extLst>
              <a:ext uri="{FF2B5EF4-FFF2-40B4-BE49-F238E27FC236}">
                <a16:creationId xmlns:a16="http://schemas.microsoft.com/office/drawing/2014/main" id="{AA781142-BACD-40C9-954E-AE1222DA06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3455" y="248625"/>
            <a:ext cx="1268739" cy="7584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0" name="Espace réservé du texte 3">
            <a:extLst>
              <a:ext uri="{FF2B5EF4-FFF2-40B4-BE49-F238E27FC236}">
                <a16:creationId xmlns:a16="http://schemas.microsoft.com/office/drawing/2014/main" id="{3CD53661-C090-481B-99B7-F9026522C72A}"/>
              </a:ext>
            </a:extLst>
          </p:cNvPr>
          <p:cNvSpPr txBox="1"/>
          <p:nvPr/>
        </p:nvSpPr>
        <p:spPr>
          <a:xfrm>
            <a:off x="3679829" y="2061505"/>
            <a:ext cx="8250228" cy="191261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Caractéristiques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Fabrication PP 100% recyclé et recyclable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Coloris vert résistant aux UV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Ergonomique, pratique, robuste pour une utilisation quotidienne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Blocage du couvercle par la poignée en position haute ou face avant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Adhésif vinyle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Personnalisation (sur devis) : marque laser 1 couleur sur le couvercle ou la cuve, autre coloris</a:t>
            </a:r>
          </a:p>
        </p:txBody>
      </p:sp>
      <p:pic>
        <p:nvPicPr>
          <p:cNvPr id="33" name="Image 37" descr="Une image contenant corbeille, conteneur, réfrigérateur&#10;&#10;Description générée automatiquement">
            <a:extLst>
              <a:ext uri="{FF2B5EF4-FFF2-40B4-BE49-F238E27FC236}">
                <a16:creationId xmlns:a16="http://schemas.microsoft.com/office/drawing/2014/main" id="{5952893A-4979-40AC-B8A0-FB60F4ABEDB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7690" t="23843" r="23585" b="17894"/>
          <a:stretch>
            <a:fillRect/>
          </a:stretch>
        </p:blipFill>
        <p:spPr>
          <a:xfrm>
            <a:off x="649688" y="307549"/>
            <a:ext cx="1768734" cy="2249370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34" name="Tableau 8">
            <a:extLst>
              <a:ext uri="{FF2B5EF4-FFF2-40B4-BE49-F238E27FC236}">
                <a16:creationId xmlns:a16="http://schemas.microsoft.com/office/drawing/2014/main" id="{42433CE9-1EF1-4821-A0A1-317D4BBBF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70235"/>
              </p:ext>
            </p:extLst>
          </p:nvPr>
        </p:nvGraphicFramePr>
        <p:xfrm>
          <a:off x="3382959" y="5375337"/>
          <a:ext cx="7907228" cy="986372"/>
        </p:xfrm>
        <a:graphic>
          <a:graphicData uri="http://schemas.openxmlformats.org/drawingml/2006/table">
            <a:tbl>
              <a:tblPr firstRow="1" bandRow="1">
                <a:effectLst/>
                <a:tableStyleId>{9DCAF9ED-07DC-4A11-8D7F-57B35C25682E}</a:tableStyleId>
              </a:tblPr>
              <a:tblGrid>
                <a:gridCol w="7907228">
                  <a:extLst>
                    <a:ext uri="{9D8B030D-6E8A-4147-A177-3AD203B41FA5}">
                      <a16:colId xmlns:a16="http://schemas.microsoft.com/office/drawing/2014/main" val="3844439353"/>
                    </a:ext>
                  </a:extLst>
                </a:gridCol>
              </a:tblGrid>
              <a:tr h="298615">
                <a:tc>
                  <a:txBody>
                    <a:bodyPr/>
                    <a:lstStyle/>
                    <a:p>
                      <a:pPr lvl="0"/>
                      <a:r>
                        <a:rPr lang="fr-FR" dirty="0"/>
                        <a:t>Bénéfices</a:t>
                      </a:r>
                      <a:endParaRPr lang="fr-FR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51490"/>
                  </a:ext>
                </a:extLst>
              </a:tr>
              <a:tr h="620612">
                <a:tc>
                  <a:txBody>
                    <a:bodyPr/>
                    <a:lstStyle/>
                    <a:p>
                      <a:pPr marL="285750" lvl="0" indent="-285750" algn="just" defTabSz="1219169">
                        <a:lnSpc>
                          <a:spcPct val="80000"/>
                        </a:lnSpc>
                        <a:spcBef>
                          <a:spcPts val="600"/>
                        </a:spcBef>
                        <a:buSzPct val="100000"/>
                        <a:buFont typeface="Wingdings" pitchFamily="2"/>
                        <a:buChar char="§"/>
                      </a:pPr>
                      <a:r>
                        <a:rPr lang="fr-FR" sz="1400" dirty="0"/>
                        <a:t>Facilite le tri à la source des biodéchets dans la cuisine</a:t>
                      </a:r>
                    </a:p>
                    <a:p>
                      <a:pPr marL="285750" lvl="0" indent="-285750" algn="just" defTabSz="1219169">
                        <a:lnSpc>
                          <a:spcPct val="80000"/>
                        </a:lnSpc>
                        <a:spcBef>
                          <a:spcPts val="600"/>
                        </a:spcBef>
                        <a:buSzPct val="100000"/>
                        <a:buFont typeface="Wingdings" pitchFamily="2"/>
                        <a:buChar char="§"/>
                      </a:pPr>
                      <a:r>
                        <a:rPr lang="fr-FR" sz="1400" dirty="0"/>
                        <a:t>Transport facilité jusqu’au composteur, PAV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3819886"/>
                  </a:ext>
                </a:extLst>
              </a:tr>
            </a:tbl>
          </a:graphicData>
        </a:graphic>
      </p:graphicFrame>
      <p:graphicFrame>
        <p:nvGraphicFramePr>
          <p:cNvPr id="35" name="Tableau 35">
            <a:extLst>
              <a:ext uri="{FF2B5EF4-FFF2-40B4-BE49-F238E27FC236}">
                <a16:creationId xmlns:a16="http://schemas.microsoft.com/office/drawing/2014/main" id="{5C9A00DC-F4B0-4F3B-84B8-3EC202587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153842"/>
              </p:ext>
            </p:extLst>
          </p:nvPr>
        </p:nvGraphicFramePr>
        <p:xfrm>
          <a:off x="2966081" y="4208422"/>
          <a:ext cx="8128000" cy="11125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151264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6392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Dimensions L x L x H (cm)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69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 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22 x 24,5 x 29,3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118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10 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24,6 x 27,5 x 32,7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8912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9B3F923-9081-4AB3-B567-91D1A18AB6E9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Rockwell"/>
            </a:endParaRP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733BB804-F4C4-4229-99AA-9CBE9B677C39}"/>
              </a:ext>
            </a:extLst>
          </p:cNvPr>
          <p:cNvGrpSpPr/>
          <p:nvPr/>
        </p:nvGrpSpPr>
        <p:grpSpPr>
          <a:xfrm>
            <a:off x="-417515" y="0"/>
            <a:ext cx="12584119" cy="6853235"/>
            <a:chOff x="-417515" y="0"/>
            <a:chExt cx="12584119" cy="6853235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4F30E0F9-A925-4B80-9666-F8871235FBF7}"/>
                </a:ext>
              </a:extLst>
            </p:cNvPr>
            <p:cNvSpPr/>
            <p:nvPr/>
          </p:nvSpPr>
          <p:spPr>
            <a:xfrm>
              <a:off x="1306513" y="0"/>
              <a:ext cx="3862389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813"/>
                <a:gd name="f4" fmla="val 1440"/>
                <a:gd name="f5" fmla="val 331"/>
                <a:gd name="f6" fmla="val 221"/>
                <a:gd name="f7" fmla="val 1039"/>
                <a:gd name="f8" fmla="val 435"/>
                <a:gd name="f9" fmla="*/ f0 1 813"/>
                <a:gd name="f10" fmla="*/ f1 1 1440"/>
                <a:gd name="f11" fmla="+- f4 0 f2"/>
                <a:gd name="f12" fmla="+- f3 0 f2"/>
                <a:gd name="f13" fmla="*/ f12 1 81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81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91440" tIns="45720" rIns="91440" bIns="45720" anchor="t" anchorCtr="0" compatLnSpc="1">
              <a:noAutofit/>
            </a:bodyPr>
            <a:lstStyle/>
            <a:p>
              <a:pPr marL="0" marR="0" lvl="0" indent="0" algn="l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Rockwell"/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7F7F3408-BBCF-45AE-BAB5-2CD719374AA5}"/>
                </a:ext>
              </a:extLst>
            </p:cNvPr>
            <p:cNvSpPr/>
            <p:nvPr/>
          </p:nvSpPr>
          <p:spPr>
            <a:xfrm>
              <a:off x="10626727" y="9528"/>
              <a:ext cx="1539877" cy="555626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4"/>
                <a:gd name="f4" fmla="val 117"/>
                <a:gd name="f5" fmla="val 223"/>
                <a:gd name="f6" fmla="val 64"/>
                <a:gd name="f7" fmla="val 107"/>
                <a:gd name="f8" fmla="val 28"/>
                <a:gd name="f9" fmla="*/ f0 1 324"/>
                <a:gd name="f10" fmla="*/ f1 1 117"/>
                <a:gd name="f11" fmla="+- f4 0 f2"/>
                <a:gd name="f12" fmla="+- f3 0 f2"/>
                <a:gd name="f13" fmla="*/ f12 1 324"/>
                <a:gd name="f14" fmla="*/ f11 1 11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4" h="11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DA3A0072-B4DA-4E3C-AF0D-A312C7ABDD6E}"/>
                </a:ext>
              </a:extLst>
            </p:cNvPr>
            <p:cNvSpPr/>
            <p:nvPr/>
          </p:nvSpPr>
          <p:spPr>
            <a:xfrm>
              <a:off x="10247315" y="5013326"/>
              <a:ext cx="1919289" cy="1830391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04"/>
                <a:gd name="f4" fmla="val 385"/>
                <a:gd name="f5" fmla="val 146"/>
                <a:gd name="f6" fmla="val 272"/>
                <a:gd name="f7" fmla="val 285"/>
                <a:gd name="f8" fmla="val 142"/>
                <a:gd name="f9" fmla="*/ f0 1 404"/>
                <a:gd name="f10" fmla="*/ f1 1 385"/>
                <a:gd name="f11" fmla="+- f4 0 f2"/>
                <a:gd name="f12" fmla="+- f3 0 f2"/>
                <a:gd name="f13" fmla="*/ f12 1 404"/>
                <a:gd name="f14" fmla="*/ f11 1 385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04" h="385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A8A50553-C0D1-40D7-B5DE-91EEF94F87DC}"/>
                </a:ext>
              </a:extLst>
            </p:cNvPr>
            <p:cNvSpPr/>
            <p:nvPr/>
          </p:nvSpPr>
          <p:spPr>
            <a:xfrm>
              <a:off x="1120770" y="0"/>
              <a:ext cx="367664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74"/>
                <a:gd name="f4" fmla="val 1440"/>
                <a:gd name="f5" fmla="val 312"/>
                <a:gd name="f6" fmla="val 240"/>
                <a:gd name="f7" fmla="val 1034"/>
                <a:gd name="f8" fmla="val 411"/>
                <a:gd name="f9" fmla="*/ f0 1 774"/>
                <a:gd name="f10" fmla="*/ f1 1 1440"/>
                <a:gd name="f11" fmla="+- f4 0 f2"/>
                <a:gd name="f12" fmla="+- f3 0 f2"/>
                <a:gd name="f13" fmla="*/ f12 1 774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74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8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0AE889D6-3530-45BF-A1EF-B91DE133574C}"/>
                </a:ext>
              </a:extLst>
            </p:cNvPr>
            <p:cNvSpPr/>
            <p:nvPr/>
          </p:nvSpPr>
          <p:spPr>
            <a:xfrm>
              <a:off x="11202991" y="9528"/>
              <a:ext cx="963613" cy="36671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03"/>
                <a:gd name="f4" fmla="val 77"/>
                <a:gd name="f5" fmla="val 138"/>
                <a:gd name="f6" fmla="val 46"/>
                <a:gd name="f7" fmla="val 68"/>
                <a:gd name="f8" fmla="val 21"/>
                <a:gd name="f9" fmla="*/ f0 1 203"/>
                <a:gd name="f10" fmla="*/ f1 1 77"/>
                <a:gd name="f11" fmla="+- f4 0 f2"/>
                <a:gd name="f12" fmla="+- f3 0 f2"/>
                <a:gd name="f13" fmla="*/ f12 1 203"/>
                <a:gd name="f14" fmla="*/ f11 1 7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03" h="77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8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D394AE9B-C77D-430F-8118-206C3C090C4B}"/>
                </a:ext>
              </a:extLst>
            </p:cNvPr>
            <p:cNvSpPr/>
            <p:nvPr/>
          </p:nvSpPr>
          <p:spPr>
            <a:xfrm>
              <a:off x="10494961" y="5275265"/>
              <a:ext cx="1666878" cy="157797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51"/>
                <a:gd name="f4" fmla="val 332"/>
                <a:gd name="f5" fmla="val 125"/>
                <a:gd name="f6" fmla="val 232"/>
                <a:gd name="f7" fmla="val 245"/>
                <a:gd name="f8" fmla="val 121"/>
                <a:gd name="f9" fmla="*/ f0 1 351"/>
                <a:gd name="f10" fmla="*/ f1 1 332"/>
                <a:gd name="f11" fmla="+- f4 0 f2"/>
                <a:gd name="f12" fmla="+- f3 0 f2"/>
                <a:gd name="f13" fmla="*/ f12 1 351"/>
                <a:gd name="f14" fmla="*/ f11 1 33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51" h="33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8000"/>
                </a:srgbClr>
              </a:solidFill>
              <a:custDash>
                <a:ds d="299906" sp="2999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190EF14F-A2E7-474C-A81B-0B703D88E29F}"/>
                </a:ext>
              </a:extLst>
            </p:cNvPr>
            <p:cNvSpPr/>
            <p:nvPr/>
          </p:nvSpPr>
          <p:spPr>
            <a:xfrm>
              <a:off x="1001716" y="0"/>
              <a:ext cx="362108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62"/>
                <a:gd name="f4" fmla="val 1440"/>
                <a:gd name="f5" fmla="val 308"/>
                <a:gd name="f6" fmla="val 245"/>
                <a:gd name="f7" fmla="val 1033"/>
                <a:gd name="f8" fmla="val 403"/>
                <a:gd name="f9" fmla="*/ f0 1 762"/>
                <a:gd name="f10" fmla="*/ f1 1 1440"/>
                <a:gd name="f11" fmla="+- f4 0 f2"/>
                <a:gd name="f12" fmla="+- f3 0 f2"/>
                <a:gd name="f13" fmla="*/ f12 1 76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6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5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042A7784-B77C-42BF-A008-431C45EEEF33}"/>
                </a:ext>
              </a:extLst>
            </p:cNvPr>
            <p:cNvSpPr/>
            <p:nvPr/>
          </p:nvSpPr>
          <p:spPr>
            <a:xfrm>
              <a:off x="11501442" y="9528"/>
              <a:ext cx="665161" cy="25717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40"/>
                <a:gd name="f4" fmla="val 54"/>
                <a:gd name="f5" fmla="val 95"/>
                <a:gd name="f6" fmla="val 34"/>
                <a:gd name="f7" fmla="val 48"/>
                <a:gd name="f8" fmla="val 16"/>
                <a:gd name="f9" fmla="*/ f0 1 140"/>
                <a:gd name="f10" fmla="*/ f1 1 54"/>
                <a:gd name="f11" fmla="+- f4 0 f2"/>
                <a:gd name="f12" fmla="+- f3 0 f2"/>
                <a:gd name="f13" fmla="*/ f12 1 140"/>
                <a:gd name="f14" fmla="*/ f11 1 5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40" h="54">
                  <a:moveTo>
                    <a:pt x="f3" y="f4"/>
                  </a:moveTo>
                  <a:cubicBezTo>
                    <a:pt x="f5" y="f6"/>
                    <a:pt x="f7" y="f8"/>
                    <a:pt x="f2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5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23E5FBBC-78EE-4C0F-B307-3426B863326D}"/>
                </a:ext>
              </a:extLst>
            </p:cNvPr>
            <p:cNvSpPr/>
            <p:nvPr/>
          </p:nvSpPr>
          <p:spPr>
            <a:xfrm>
              <a:off x="10641009" y="5408611"/>
              <a:ext cx="1525584" cy="143509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1"/>
                <a:gd name="f4" fmla="val 302"/>
                <a:gd name="f5" fmla="val 114"/>
                <a:gd name="f6" fmla="val 210"/>
                <a:gd name="f7" fmla="val 223"/>
                <a:gd name="f8" fmla="val 109"/>
                <a:gd name="f9" fmla="*/ f0 1 321"/>
                <a:gd name="f10" fmla="*/ f1 1 302"/>
                <a:gd name="f11" fmla="+- f4 0 f2"/>
                <a:gd name="f12" fmla="+- f3 0 f2"/>
                <a:gd name="f13" fmla="*/ f12 1 321"/>
                <a:gd name="f14" fmla="*/ f11 1 30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1" h="30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5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2E053106-8962-449A-B8BB-F62CEBC0630F}"/>
                </a:ext>
              </a:extLst>
            </p:cNvPr>
            <p:cNvSpPr/>
            <p:nvPr/>
          </p:nvSpPr>
          <p:spPr>
            <a:xfrm>
              <a:off x="1001716" y="0"/>
              <a:ext cx="3244848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3"/>
                <a:gd name="f4" fmla="val 1440"/>
                <a:gd name="f5" fmla="val 258"/>
                <a:gd name="f6" fmla="val 256"/>
                <a:gd name="f7" fmla="val 1041"/>
                <a:gd name="f8" fmla="val 355"/>
                <a:gd name="f9" fmla="*/ f0 1 683"/>
                <a:gd name="f10" fmla="*/ f1 1 1440"/>
                <a:gd name="f11" fmla="+- f4 0 f2"/>
                <a:gd name="f12" fmla="+- f3 0 f2"/>
                <a:gd name="f13" fmla="*/ f12 1 683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3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3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B5D47D8A-BB48-4296-85C1-65065C193A4D}"/>
                </a:ext>
              </a:extLst>
            </p:cNvPr>
            <p:cNvSpPr/>
            <p:nvPr/>
          </p:nvSpPr>
          <p:spPr>
            <a:xfrm>
              <a:off x="10802941" y="5518147"/>
              <a:ext cx="1363663" cy="1325559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87"/>
                <a:gd name="f4" fmla="val 279"/>
                <a:gd name="f5" fmla="val 101"/>
                <a:gd name="f6" fmla="val 193"/>
                <a:gd name="f7" fmla="val 198"/>
                <a:gd name="f8" fmla="val 100"/>
                <a:gd name="f9" fmla="*/ f0 1 287"/>
                <a:gd name="f10" fmla="*/ f1 1 279"/>
                <a:gd name="f11" fmla="+- f4 0 f2"/>
                <a:gd name="f12" fmla="+- f3 0 f2"/>
                <a:gd name="f13" fmla="*/ f12 1 287"/>
                <a:gd name="f14" fmla="*/ f11 1 27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87" h="279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2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427E79ED-EBBE-4A76-985D-D1897CBDE611}"/>
                </a:ext>
              </a:extLst>
            </p:cNvPr>
            <p:cNvSpPr/>
            <p:nvPr/>
          </p:nvSpPr>
          <p:spPr>
            <a:xfrm>
              <a:off x="888997" y="0"/>
              <a:ext cx="323056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80"/>
                <a:gd name="f4" fmla="val 1440"/>
                <a:gd name="f5" fmla="val 257"/>
                <a:gd name="f6" fmla="val 265"/>
                <a:gd name="f7" fmla="val 1026"/>
                <a:gd name="f8" fmla="val 337"/>
                <a:gd name="f9" fmla="*/ f0 1 680"/>
                <a:gd name="f10" fmla="*/ f1 1 1440"/>
                <a:gd name="f11" fmla="+- f4 0 f2"/>
                <a:gd name="f12" fmla="+- f3 0 f2"/>
                <a:gd name="f13" fmla="*/ f12 1 68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8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3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0FCB8137-78C5-49EB-8248-6E0DA607127E}"/>
                </a:ext>
              </a:extLst>
            </p:cNvPr>
            <p:cNvSpPr/>
            <p:nvPr/>
          </p:nvSpPr>
          <p:spPr>
            <a:xfrm>
              <a:off x="10979145" y="5694361"/>
              <a:ext cx="1187448" cy="1149345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50"/>
                <a:gd name="f4" fmla="val 242"/>
                <a:gd name="f5" fmla="val 88"/>
                <a:gd name="f6" fmla="val 166"/>
                <a:gd name="f7" fmla="val 172"/>
                <a:gd name="f8" fmla="val 85"/>
                <a:gd name="f9" fmla="*/ f0 1 250"/>
                <a:gd name="f10" fmla="*/ f1 1 242"/>
                <a:gd name="f11" fmla="+- f4 0 f2"/>
                <a:gd name="f12" fmla="+- f3 0 f2"/>
                <a:gd name="f13" fmla="*/ f12 1 250"/>
                <a:gd name="f14" fmla="*/ f11 1 242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250" h="242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4EF1EC6F-9E54-43C3-8592-08FD99D4F4A8}"/>
                </a:ext>
              </a:extLst>
            </p:cNvPr>
            <p:cNvSpPr/>
            <p:nvPr/>
          </p:nvSpPr>
          <p:spPr>
            <a:xfrm>
              <a:off x="484183" y="0"/>
              <a:ext cx="3421063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720"/>
                <a:gd name="f4" fmla="val 1440"/>
                <a:gd name="f5" fmla="val 316"/>
                <a:gd name="f6" fmla="val 282"/>
                <a:gd name="f7" fmla="val 1018"/>
                <a:gd name="f8" fmla="val 362"/>
                <a:gd name="f9" fmla="*/ f0 1 720"/>
                <a:gd name="f10" fmla="*/ f1 1 1440"/>
                <a:gd name="f11" fmla="+- f4 0 f2"/>
                <a:gd name="f12" fmla="+- f3 0 f2"/>
                <a:gd name="f13" fmla="*/ f12 1 7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7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2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A624C2F4-0ABF-48BD-96AB-4CA034BF915F}"/>
                </a:ext>
              </a:extLst>
            </p:cNvPr>
            <p:cNvSpPr/>
            <p:nvPr/>
          </p:nvSpPr>
          <p:spPr>
            <a:xfrm>
              <a:off x="11287125" y="6049963"/>
              <a:ext cx="879479" cy="793754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185"/>
                <a:gd name="f4" fmla="val 167"/>
                <a:gd name="f5" fmla="val 63"/>
                <a:gd name="f6" fmla="val 114"/>
                <a:gd name="f7" fmla="val 125"/>
                <a:gd name="f8" fmla="val 58"/>
                <a:gd name="f9" fmla="*/ f0 1 185"/>
                <a:gd name="f10" fmla="*/ f1 1 167"/>
                <a:gd name="f11" fmla="+- f4 0 f2"/>
                <a:gd name="f12" fmla="+- f3 0 f2"/>
                <a:gd name="f13" fmla="*/ f12 1 185"/>
                <a:gd name="f14" fmla="*/ f11 1 167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185" h="167">
                  <a:moveTo>
                    <a:pt x="f2" y="f4"/>
                  </a:moveTo>
                  <a:cubicBezTo>
                    <a:pt x="f5" y="f6"/>
                    <a:pt x="f7" y="f8"/>
                    <a:pt x="f3" y="f2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8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F0E2433F-D916-45E3-A178-C558F9564849}"/>
                </a:ext>
              </a:extLst>
            </p:cNvPr>
            <p:cNvSpPr/>
            <p:nvPr/>
          </p:nvSpPr>
          <p:spPr>
            <a:xfrm>
              <a:off x="598483" y="0"/>
              <a:ext cx="2717797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72"/>
                <a:gd name="f4" fmla="val 1440"/>
                <a:gd name="f5" fmla="val 213"/>
                <a:gd name="f6" fmla="val 320"/>
                <a:gd name="f7" fmla="val 979"/>
                <a:gd name="f8" fmla="val 164"/>
                <a:gd name="f9" fmla="*/ f0 1 572"/>
                <a:gd name="f10" fmla="*/ f1 1 1440"/>
                <a:gd name="f11" fmla="+- f4 0 f2"/>
                <a:gd name="f12" fmla="+- f3 0 f2"/>
                <a:gd name="f13" fmla="*/ f12 1 572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72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12701" cap="flat">
              <a:solidFill>
                <a:srgbClr val="F81B02">
                  <a:alpha val="12000"/>
                </a:srgbClr>
              </a:solidFill>
              <a:custDash>
                <a:ds d="300000" sp="300000"/>
                <a:ds d="100000" sp="300000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AB06B313-7EA5-402F-9CE8-5479FC2D889D}"/>
                </a:ext>
              </a:extLst>
            </p:cNvPr>
            <p:cNvSpPr/>
            <p:nvPr/>
          </p:nvSpPr>
          <p:spPr>
            <a:xfrm>
              <a:off x="261939" y="0"/>
              <a:ext cx="2944816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620"/>
                <a:gd name="f4" fmla="val 1440"/>
                <a:gd name="f5" fmla="val 248"/>
                <a:gd name="f6" fmla="val 325"/>
                <a:gd name="f7" fmla="val 960"/>
                <a:gd name="f8" fmla="val 186"/>
                <a:gd name="f9" fmla="*/ f0 1 620"/>
                <a:gd name="f10" fmla="*/ f1 1 1440"/>
                <a:gd name="f11" fmla="+- f4 0 f2"/>
                <a:gd name="f12" fmla="+- f3 0 f2"/>
                <a:gd name="f13" fmla="*/ f12 1 620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620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2000"/>
                </a:srgbClr>
              </a:solidFill>
              <a:custDash>
                <a:ds d="799706" sp="799706"/>
              </a:custDash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1856DB76-5253-4523-9B9C-E039187C75DD}"/>
                </a:ext>
              </a:extLst>
            </p:cNvPr>
            <p:cNvSpPr/>
            <p:nvPr/>
          </p:nvSpPr>
          <p:spPr>
            <a:xfrm>
              <a:off x="-417515" y="0"/>
              <a:ext cx="2403472" cy="6843717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506"/>
                <a:gd name="f4" fmla="val 1440"/>
                <a:gd name="f5" fmla="val 109"/>
                <a:gd name="f6" fmla="val 356"/>
                <a:gd name="f7" fmla="val 943"/>
                <a:gd name="f8" fmla="val 171"/>
                <a:gd name="f9" fmla="*/ f0 1 506"/>
                <a:gd name="f10" fmla="*/ f1 1 1440"/>
                <a:gd name="f11" fmla="+- f4 0 f2"/>
                <a:gd name="f12" fmla="+- f3 0 f2"/>
                <a:gd name="f13" fmla="*/ f12 1 506"/>
                <a:gd name="f14" fmla="*/ f11 1 1440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506" h="1440">
                  <a:moveTo>
                    <a:pt x="f3" y="f2"/>
                  </a:moveTo>
                  <a:cubicBezTo>
                    <a:pt x="f5" y="f6"/>
                    <a:pt x="f2" y="f7"/>
                    <a:pt x="f8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1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9BCABC64-BC2A-45BA-8F38-11BE76B678D4}"/>
                </a:ext>
              </a:extLst>
            </p:cNvPr>
            <p:cNvSpPr/>
            <p:nvPr/>
          </p:nvSpPr>
          <p:spPr>
            <a:xfrm>
              <a:off x="14292" y="9528"/>
              <a:ext cx="1771649" cy="3198808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73"/>
                <a:gd name="f4" fmla="val 673"/>
                <a:gd name="f5" fmla="val 175"/>
                <a:gd name="f6" fmla="val 183"/>
                <a:gd name="f7" fmla="val 51"/>
                <a:gd name="f8" fmla="val 409"/>
                <a:gd name="f9" fmla="*/ f0 1 373"/>
                <a:gd name="f10" fmla="*/ f1 1 673"/>
                <a:gd name="f11" fmla="+- f4 0 f2"/>
                <a:gd name="f12" fmla="+- f3 0 f2"/>
                <a:gd name="f13" fmla="*/ f12 1 373"/>
                <a:gd name="f14" fmla="*/ f11 1 673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73" h="673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1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B71B31D7-9779-4DFD-9596-FB51029F35DC}"/>
                </a:ext>
              </a:extLst>
            </p:cNvPr>
            <p:cNvSpPr/>
            <p:nvPr/>
          </p:nvSpPr>
          <p:spPr>
            <a:xfrm>
              <a:off x="4764" y="6016623"/>
              <a:ext cx="214317" cy="827083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45"/>
                <a:gd name="f4" fmla="val 174"/>
                <a:gd name="f5" fmla="val 11"/>
                <a:gd name="f6" fmla="val 59"/>
                <a:gd name="f7" fmla="val 26"/>
                <a:gd name="f8" fmla="val 118"/>
                <a:gd name="f9" fmla="*/ f0 1 45"/>
                <a:gd name="f10" fmla="*/ f1 1 174"/>
                <a:gd name="f11" fmla="+- f4 0 f2"/>
                <a:gd name="f12" fmla="+- f3 0 f2"/>
                <a:gd name="f13" fmla="*/ f12 1 45"/>
                <a:gd name="f14" fmla="*/ f11 1 174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45" h="174">
                  <a:moveTo>
                    <a:pt x="f2" y="f2"/>
                  </a:moveTo>
                  <a:cubicBezTo>
                    <a:pt x="f5" y="f6"/>
                    <a:pt x="f7" y="f8"/>
                    <a:pt x="f3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20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1C01E232-CED9-476B-A385-7511F04299EE}"/>
                </a:ext>
              </a:extLst>
            </p:cNvPr>
            <p:cNvSpPr/>
            <p:nvPr/>
          </p:nvSpPr>
          <p:spPr>
            <a:xfrm>
              <a:off x="14292" y="0"/>
              <a:ext cx="1562096" cy="222885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329"/>
                <a:gd name="f4" fmla="val 469"/>
                <a:gd name="f5" fmla="val 189"/>
                <a:gd name="f6" fmla="val 133"/>
                <a:gd name="f7" fmla="val 69"/>
                <a:gd name="f8" fmla="val 288"/>
                <a:gd name="f9" fmla="*/ f0 1 329"/>
                <a:gd name="f10" fmla="*/ f1 1 469"/>
                <a:gd name="f11" fmla="+- f4 0 f2"/>
                <a:gd name="f12" fmla="+- f3 0 f2"/>
                <a:gd name="f13" fmla="*/ f12 1 329"/>
                <a:gd name="f14" fmla="*/ f11 1 469"/>
                <a:gd name="f15" fmla="*/ 0 1 f13"/>
                <a:gd name="f16" fmla="*/ f3 1 f13"/>
                <a:gd name="f17" fmla="*/ 0 1 f14"/>
                <a:gd name="f18" fmla="*/ f4 1 f14"/>
                <a:gd name="f19" fmla="*/ f15 f9 1"/>
                <a:gd name="f20" fmla="*/ f16 f9 1"/>
                <a:gd name="f21" fmla="*/ f18 f10 1"/>
                <a:gd name="f22" fmla="*/ f17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22" r="f20" b="f21"/>
              <a:pathLst>
                <a:path w="329" h="469">
                  <a:moveTo>
                    <a:pt x="f3" y="f2"/>
                  </a:moveTo>
                  <a:cubicBezTo>
                    <a:pt x="f5" y="f6"/>
                    <a:pt x="f7" y="f8"/>
                    <a:pt x="f2" y="f4"/>
                  </a:cubicBezTo>
                </a:path>
              </a:pathLst>
            </a:custGeom>
            <a:noFill/>
            <a:ln w="9528" cap="flat">
              <a:solidFill>
                <a:srgbClr val="F81B02">
                  <a:alpha val="8000"/>
                </a:srgbClr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fr-F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25" name="ZoneTexte 6">
            <a:extLst>
              <a:ext uri="{FF2B5EF4-FFF2-40B4-BE49-F238E27FC236}">
                <a16:creationId xmlns:a16="http://schemas.microsoft.com/office/drawing/2014/main" id="{69470620-CF4E-4D8F-AD7D-F51BD5F13EE2}"/>
              </a:ext>
            </a:extLst>
          </p:cNvPr>
          <p:cNvSpPr txBox="1"/>
          <p:nvPr/>
        </p:nvSpPr>
        <p:spPr>
          <a:xfrm>
            <a:off x="3093470" y="450652"/>
            <a:ext cx="6144319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1" i="0" u="none" strike="noStrike" kern="0" cap="none" spc="0" baseline="0">
                <a:solidFill>
                  <a:srgbClr val="FF0000"/>
                </a:solidFill>
                <a:uFillTx/>
                <a:latin typeface="Calibri"/>
              </a:rPr>
              <a:t>Bioseaux parois ajourées</a:t>
            </a:r>
            <a:endParaRPr lang="fr-FR" sz="6000" b="1" i="0" u="none" strike="noStrike" kern="0" cap="none" spc="0" baseline="0">
              <a:solidFill>
                <a:srgbClr val="FF0000"/>
              </a:solidFill>
              <a:uFillTx/>
              <a:latin typeface="Calibri"/>
            </a:endParaRPr>
          </a:p>
        </p:txBody>
      </p:sp>
      <p:cxnSp>
        <p:nvCxnSpPr>
          <p:cNvPr id="26" name="Connecteur droit 31">
            <a:extLst>
              <a:ext uri="{FF2B5EF4-FFF2-40B4-BE49-F238E27FC236}">
                <a16:creationId xmlns:a16="http://schemas.microsoft.com/office/drawing/2014/main" id="{0A54DF15-0F48-451E-AC81-CB9ABF4EAECC}"/>
              </a:ext>
            </a:extLst>
          </p:cNvPr>
          <p:cNvCxnSpPr/>
          <p:nvPr/>
        </p:nvCxnSpPr>
        <p:spPr>
          <a:xfrm>
            <a:off x="3531394" y="1324316"/>
            <a:ext cx="8339136" cy="0"/>
          </a:xfrm>
          <a:prstGeom prst="straightConnector1">
            <a:avLst/>
          </a:prstGeom>
          <a:noFill/>
          <a:ln w="9528" cap="flat">
            <a:solidFill>
              <a:srgbClr val="ED1902"/>
            </a:solidFill>
            <a:prstDash val="solid"/>
            <a:miter/>
          </a:ln>
        </p:spPr>
      </p:cxnSp>
      <p:sp>
        <p:nvSpPr>
          <p:cNvPr id="27" name="ZoneTexte 47">
            <a:extLst>
              <a:ext uri="{FF2B5EF4-FFF2-40B4-BE49-F238E27FC236}">
                <a16:creationId xmlns:a16="http://schemas.microsoft.com/office/drawing/2014/main" id="{287778C1-3105-4F44-8177-AF929E0B3414}"/>
              </a:ext>
            </a:extLst>
          </p:cNvPr>
          <p:cNvSpPr txBox="1"/>
          <p:nvPr/>
        </p:nvSpPr>
        <p:spPr>
          <a:xfrm>
            <a:off x="3778136" y="1324316"/>
            <a:ext cx="701357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8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10 L</a:t>
            </a:r>
          </a:p>
        </p:txBody>
      </p:sp>
      <p:cxnSp>
        <p:nvCxnSpPr>
          <p:cNvPr id="28" name="Connecteur droit 48">
            <a:extLst>
              <a:ext uri="{FF2B5EF4-FFF2-40B4-BE49-F238E27FC236}">
                <a16:creationId xmlns:a16="http://schemas.microsoft.com/office/drawing/2014/main" id="{AFC55D1B-60A2-45BC-85F2-3E1DBA56AB0F}"/>
              </a:ext>
            </a:extLst>
          </p:cNvPr>
          <p:cNvCxnSpPr/>
          <p:nvPr/>
        </p:nvCxnSpPr>
        <p:spPr>
          <a:xfrm>
            <a:off x="3590921" y="1808957"/>
            <a:ext cx="8339136" cy="0"/>
          </a:xfrm>
          <a:prstGeom prst="straightConnector1">
            <a:avLst/>
          </a:prstGeom>
          <a:noFill/>
          <a:ln w="9528" cap="flat">
            <a:solidFill>
              <a:srgbClr val="ED1902"/>
            </a:solidFill>
            <a:prstDash val="solid"/>
            <a:miter/>
          </a:ln>
        </p:spPr>
      </p:cxnSp>
      <p:pic>
        <p:nvPicPr>
          <p:cNvPr id="29" name="Image 44">
            <a:extLst>
              <a:ext uri="{FF2B5EF4-FFF2-40B4-BE49-F238E27FC236}">
                <a16:creationId xmlns:a16="http://schemas.microsoft.com/office/drawing/2014/main" id="{F888C5CC-B12D-4008-8D80-5F31AA117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4148" y="339800"/>
            <a:ext cx="1268739" cy="7584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0" name="Espace réservé du texte 3">
            <a:extLst>
              <a:ext uri="{FF2B5EF4-FFF2-40B4-BE49-F238E27FC236}">
                <a16:creationId xmlns:a16="http://schemas.microsoft.com/office/drawing/2014/main" id="{013FB448-D133-49A4-86AD-CF2FAC422806}"/>
              </a:ext>
            </a:extLst>
          </p:cNvPr>
          <p:cNvSpPr txBox="1"/>
          <p:nvPr/>
        </p:nvSpPr>
        <p:spPr>
          <a:xfrm>
            <a:off x="3805906" y="2002828"/>
            <a:ext cx="8339135" cy="264405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Caractéristiques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Fabrication PP 100% recyclé et recyclable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Coloris marron résistant aux UV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Ergonomique, pratique, robuste pour une utilisation quotidienne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Blocage du couvercle par la poignée en position haute ou face avant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Adhésif vinyle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Personnalisation (sur devis) : marque laser 1 couleur sur le couvercle ou la cuve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Version hybride (10 L uniquement)</a:t>
            </a:r>
          </a:p>
          <a:p>
            <a:pPr marL="285750" marR="0" lvl="0" indent="-28575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1B02"/>
              </a:buClr>
              <a:buSzPct val="100000"/>
              <a:buFont typeface="Wingdings" pitchFamily="2"/>
              <a:buChar char="§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1" name="Image 1">
            <a:extLst>
              <a:ext uri="{FF2B5EF4-FFF2-40B4-BE49-F238E27FC236}">
                <a16:creationId xmlns:a16="http://schemas.microsoft.com/office/drawing/2014/main" id="{5F6B4853-DE6E-4909-84EC-72BD45FBDA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183"/>
          <a:stretch/>
        </p:blipFill>
        <p:spPr>
          <a:xfrm>
            <a:off x="1071596" y="489042"/>
            <a:ext cx="2244098" cy="2875503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32" name="Tableau 8">
            <a:extLst>
              <a:ext uri="{FF2B5EF4-FFF2-40B4-BE49-F238E27FC236}">
                <a16:creationId xmlns:a16="http://schemas.microsoft.com/office/drawing/2014/main" id="{F3D40701-3FAE-47A6-A804-800CB6E59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83609"/>
              </p:ext>
            </p:extLst>
          </p:nvPr>
        </p:nvGraphicFramePr>
        <p:xfrm>
          <a:off x="3531394" y="5538219"/>
          <a:ext cx="8024454" cy="994922"/>
        </p:xfrm>
        <a:graphic>
          <a:graphicData uri="http://schemas.openxmlformats.org/drawingml/2006/table">
            <a:tbl>
              <a:tblPr firstRow="1" bandRow="1">
                <a:effectLst/>
                <a:tableStyleId>{9DCAF9ED-07DC-4A11-8D7F-57B35C25682E}</a:tableStyleId>
              </a:tblPr>
              <a:tblGrid>
                <a:gridCol w="8024454">
                  <a:extLst>
                    <a:ext uri="{9D8B030D-6E8A-4147-A177-3AD203B41FA5}">
                      <a16:colId xmlns:a16="http://schemas.microsoft.com/office/drawing/2014/main" val="2631691922"/>
                    </a:ext>
                  </a:extLst>
                </a:gridCol>
              </a:tblGrid>
              <a:tr h="279212">
                <a:tc>
                  <a:txBody>
                    <a:bodyPr/>
                    <a:lstStyle/>
                    <a:p>
                      <a:pPr lvl="0"/>
                      <a:r>
                        <a:rPr lang="fr-FR" dirty="0"/>
                        <a:t>Bénéfices</a:t>
                      </a:r>
                      <a:endParaRPr lang="fr-FR" b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716765"/>
                  </a:ext>
                </a:extLst>
              </a:tr>
              <a:tr h="629162">
                <a:tc>
                  <a:txBody>
                    <a:bodyPr/>
                    <a:lstStyle/>
                    <a:p>
                      <a:pPr marL="285750" lvl="0" indent="-285750" algn="just" defTabSz="1219169">
                        <a:lnSpc>
                          <a:spcPct val="80000"/>
                        </a:lnSpc>
                        <a:spcBef>
                          <a:spcPts val="600"/>
                        </a:spcBef>
                        <a:buSzPct val="100000"/>
                        <a:buFont typeface="Wingdings" pitchFamily="2"/>
                        <a:buChar char="§"/>
                      </a:pPr>
                      <a:r>
                        <a:rPr lang="fr-FR" sz="1400" dirty="0"/>
                        <a:t>Facilite le tri à la source des biodéchets dans la cuisine</a:t>
                      </a:r>
                    </a:p>
                    <a:p>
                      <a:pPr marL="285750" lvl="0" indent="-285750" algn="just" defTabSz="1219169">
                        <a:lnSpc>
                          <a:spcPct val="80000"/>
                        </a:lnSpc>
                        <a:spcBef>
                          <a:spcPts val="600"/>
                        </a:spcBef>
                        <a:buSzPct val="100000"/>
                        <a:buFont typeface="Wingdings" pitchFamily="2"/>
                        <a:buChar char="§"/>
                      </a:pPr>
                      <a:r>
                        <a:rPr lang="fr-FR" sz="1400" dirty="0"/>
                        <a:t>Transport facilité jusqu’au bac, PAV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124281"/>
                  </a:ext>
                </a:extLst>
              </a:tr>
            </a:tbl>
          </a:graphicData>
        </a:graphic>
      </p:graphicFrame>
      <p:pic>
        <p:nvPicPr>
          <p:cNvPr id="34" name="Image 38" descr="Une image contenant assis, intérieur, table, boîte&#10;&#10;Description générée automatiquement">
            <a:extLst>
              <a:ext uri="{FF2B5EF4-FFF2-40B4-BE49-F238E27FC236}">
                <a16:creationId xmlns:a16="http://schemas.microsoft.com/office/drawing/2014/main" id="{605611B2-2B4F-4096-B1CD-71CEF26DF4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8396" y="3208335"/>
            <a:ext cx="1745878" cy="2271391"/>
          </a:xfrm>
          <a:prstGeom prst="rect">
            <a:avLst/>
          </a:prstGeom>
          <a:noFill/>
          <a:ln cap="flat">
            <a:noFill/>
          </a:ln>
        </p:spPr>
      </p:pic>
      <p:graphicFrame>
        <p:nvGraphicFramePr>
          <p:cNvPr id="35" name="Tableau 35">
            <a:extLst>
              <a:ext uri="{FF2B5EF4-FFF2-40B4-BE49-F238E27FC236}">
                <a16:creationId xmlns:a16="http://schemas.microsoft.com/office/drawing/2014/main" id="{4EA0DA79-263B-4799-9F59-3F5DFDE1C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587758"/>
              </p:ext>
            </p:extLst>
          </p:nvPr>
        </p:nvGraphicFramePr>
        <p:xfrm>
          <a:off x="3497269" y="4218020"/>
          <a:ext cx="8128000" cy="111252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1512644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63929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Volume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Dimensions L x L x H (cm)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6954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7 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24,6 x 27,8 x 22,5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63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10 litres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24,6 x 27,8 x 31,5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8912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d6ee3a-83de-4e3e-8048-8dc4e53265fd" xsi:nil="true"/>
    <lcf76f155ced4ddcb4097134ff3c332f xmlns="aba37d4f-977d-4a36-8050-1ac54c504994">
      <Terms xmlns="http://schemas.microsoft.com/office/infopath/2007/PartnerControls"/>
    </lcf76f155ced4ddcb4097134ff3c332f>
    <_Flow_SignoffStatus xmlns="aba37d4f-977d-4a36-8050-1ac54c50499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2CF1593574444C9B68F505F7CFCA61" ma:contentTypeVersion="21" ma:contentTypeDescription="Create a new document." ma:contentTypeScope="" ma:versionID="1d252ffbdf5656c4af5e9d8219ee157e">
  <xsd:schema xmlns:xsd="http://www.w3.org/2001/XMLSchema" xmlns:xs="http://www.w3.org/2001/XMLSchema" xmlns:p="http://schemas.microsoft.com/office/2006/metadata/properties" xmlns:ns2="aba37d4f-977d-4a36-8050-1ac54c504994" xmlns:ns3="d7d6ee3a-83de-4e3e-8048-8dc4e53265fd" targetNamespace="http://schemas.microsoft.com/office/2006/metadata/properties" ma:root="true" ma:fieldsID="e6cc54fbe00dc6c380fe16e05ef75354" ns2:_="" ns3:_="">
    <xsd:import namespace="aba37d4f-977d-4a36-8050-1ac54c504994"/>
    <xsd:import namespace="d7d6ee3a-83de-4e3e-8048-8dc4e53265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37d4f-977d-4a36-8050-1ac54c5049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3d85f173-6eec-49c5-a82f-4af3abd8cd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d6ee3a-83de-4e3e-8048-8dc4e53265f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31f493a-6099-44bc-b599-966d2cc447e5}" ma:internalName="TaxCatchAll" ma:showField="CatchAllData" ma:web="d7d6ee3a-83de-4e3e-8048-8dc4e53265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67E45E-570A-42B9-BFE0-84D200EBB046}">
  <ds:schemaRefs>
    <ds:schemaRef ds:uri="http://schemas.microsoft.com/office/2006/metadata/properties"/>
    <ds:schemaRef ds:uri="http://schemas.microsoft.com/office/infopath/2007/PartnerControls"/>
    <ds:schemaRef ds:uri="d7d6ee3a-83de-4e3e-8048-8dc4e53265fd"/>
    <ds:schemaRef ds:uri="aba37d4f-977d-4a36-8050-1ac54c504994"/>
  </ds:schemaRefs>
</ds:datastoreItem>
</file>

<file path=customXml/itemProps2.xml><?xml version="1.0" encoding="utf-8"?>
<ds:datastoreItem xmlns:ds="http://schemas.openxmlformats.org/officeDocument/2006/customXml" ds:itemID="{C209409B-5DCF-4AF1-AB92-0B558AD489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4DE10D-F685-42C8-B66E-B0604D259E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a37d4f-977d-4a36-8050-1ac54c504994"/>
    <ds:schemaRef ds:uri="d7d6ee3a-83de-4e3e-8048-8dc4e53265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BIOCITY _CG2</Template>
  <TotalTime>71</TotalTime>
  <Words>221</Words>
  <Application>Microsoft Office PowerPoint</Application>
  <PresentationFormat>Grand écran</PresentationFormat>
  <Paragraphs>41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Atlas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DELAMAERE, Julien</dc:creator>
  <cp:lastModifiedBy>DELAMAERE, Julien</cp:lastModifiedBy>
  <cp:revision>10</cp:revision>
  <dcterms:created xsi:type="dcterms:W3CDTF">2022-09-27T14:22:03Z</dcterms:created>
  <dcterms:modified xsi:type="dcterms:W3CDTF">2022-11-04T09:27:14Z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0x010100D72CF1593574444C9B68F505F7CFCA61</vt:lpwstr>
  </property>
  <property fmtid="{D5CDD505-2E9C-101B-9397-08002B2CF9AE}" pid="3" name="MediaServiceImageTags">
    <vt:lpwstr/>
  </property>
</Properties>
</file>